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Lst>
  <p:sldSz cy="6858000" cx="12192000"/>
  <p:notesSz cx="6858000" cy="9144000"/>
  <p:embeddedFontLst>
    <p:embeddedFont>
      <p:font typeface="Play"/>
      <p:regular r:id="rId13"/>
      <p:bold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15" roundtripDataSignature="AMtx7mjODChYkKuVanULJSZbKCsYomEsi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E87F434-71B1-467C-93A9-63D56E5F742A}">
  <a:tblStyle styleId="{AE87F434-71B1-467C-93A9-63D56E5F742A}" styleName="Table_0">
    <a:wholeTbl>
      <a:tcTxStyle b="off" i="off">
        <a:font>
          <a:latin typeface="+mn-lt"/>
          <a:ea typeface="+mn-lt"/>
          <a:cs typeface="+mn-lt"/>
        </a:font>
        <a:srgbClr val="000000"/>
      </a:tcTxStyle>
      <a:tcStyle>
        <a:tcBdr>
          <a:left>
            <a:ln cap="flat" cmpd="sng" w="12700">
              <a:solidFill>
                <a:srgbClr val="FFFFFF"/>
              </a:solidFill>
              <a:prstDash val="solid"/>
              <a:round/>
              <a:headEnd len="sm" w="sm" type="none"/>
              <a:tailEnd len="sm" w="sm" type="none"/>
            </a:ln>
          </a:left>
          <a:right>
            <a:ln cap="flat" cmpd="sng" w="12700">
              <a:solidFill>
                <a:srgbClr val="FFFFFF"/>
              </a:solidFill>
              <a:prstDash val="solid"/>
              <a:round/>
              <a:headEnd len="sm" w="sm" type="none"/>
              <a:tailEnd len="sm" w="sm" type="none"/>
            </a:ln>
          </a:right>
          <a:top>
            <a:ln cap="flat" cmpd="sng" w="12700">
              <a:solidFill>
                <a:srgbClr val="FFFFFF"/>
              </a:solidFill>
              <a:prstDash val="solid"/>
              <a:round/>
              <a:headEnd len="sm" w="sm" type="none"/>
              <a:tailEnd len="sm" w="sm" type="none"/>
            </a:ln>
          </a:top>
          <a:bottom>
            <a:ln cap="flat" cmpd="sng" w="12700">
              <a:solidFill>
                <a:srgbClr val="FFFFFF"/>
              </a:solidFill>
              <a:prstDash val="solid"/>
              <a:round/>
              <a:headEnd len="sm" w="sm" type="none"/>
              <a:tailEnd len="sm" w="sm" type="none"/>
            </a:ln>
          </a:bottom>
        </a:tcBdr>
        <a:fill>
          <a:solidFill>
            <a:srgbClr val="E7EAED"/>
          </a:solidFill>
        </a:fill>
      </a:tcStyle>
    </a:wholeTbl>
    <a:band1H>
      <a:tcTxStyle/>
      <a:tcStyle>
        <a:fill>
          <a:solidFill>
            <a:srgbClr val="CCD2D8"/>
          </a:solidFill>
        </a:fill>
      </a:tcStyle>
    </a:band1H>
    <a:band2H>
      <a:tcTxStyle/>
    </a:band2H>
    <a:band1V>
      <a:tcTxStyle/>
      <a:tcStyle>
        <a:fill>
          <a:solidFill>
            <a:srgbClr val="CCD2D8"/>
          </a:solidFill>
        </a:fill>
      </a:tcStyle>
    </a:band1V>
    <a:band2V>
      <a:tcTxStyle/>
    </a:band2V>
    <a:lastCol>
      <a:tcTxStyle b="on" i="off">
        <a:font>
          <a:latin typeface="+mn-lt"/>
          <a:ea typeface="+mn-lt"/>
          <a:cs typeface="+mn-lt"/>
        </a:font>
        <a:srgbClr val="FFFFFF"/>
      </a:tcTxStyle>
      <a:tcStyle>
        <a:fill>
          <a:solidFill>
            <a:srgbClr val="156082"/>
          </a:solidFill>
        </a:fill>
      </a:tcStyle>
    </a:lastCol>
    <a:firstCol>
      <a:tcTxStyle b="on" i="off">
        <a:font>
          <a:latin typeface="+mn-lt"/>
          <a:ea typeface="+mn-lt"/>
          <a:cs typeface="+mn-lt"/>
        </a:font>
        <a:srgbClr val="FFFFFF"/>
      </a:tcTxStyle>
      <a:tcStyle>
        <a:fill>
          <a:solidFill>
            <a:srgbClr val="156082"/>
          </a:solidFill>
        </a:fill>
      </a:tcStyle>
    </a:firstCol>
    <a:lastRow>
      <a:tcTxStyle b="on" i="off">
        <a:font>
          <a:latin typeface="+mn-lt"/>
          <a:ea typeface="+mn-lt"/>
          <a:cs typeface="+mn-lt"/>
        </a:font>
        <a:srgbClr val="FFFFFF"/>
      </a:tcTxStyle>
      <a:tcStyle>
        <a:tcBdr>
          <a:top>
            <a:ln cap="flat" cmpd="sng" w="38100">
              <a:solidFill>
                <a:srgbClr val="FFFFFF"/>
              </a:solidFill>
              <a:prstDash val="solid"/>
              <a:round/>
              <a:headEnd len="sm" w="sm" type="none"/>
              <a:tailEnd len="sm" w="sm" type="none"/>
            </a:ln>
          </a:top>
        </a:tcBdr>
        <a:fill>
          <a:solidFill>
            <a:srgbClr val="156082"/>
          </a:solidFill>
        </a:fill>
      </a:tcStyle>
    </a:lastRow>
    <a:seCell>
      <a:tcTxStyle/>
    </a:seCell>
    <a:swCell>
      <a:tcTxStyle/>
    </a:swCell>
    <a:firstRow>
      <a:tcTxStyle b="on" i="off">
        <a:font>
          <a:latin typeface="+mn-lt"/>
          <a:ea typeface="+mn-lt"/>
          <a:cs typeface="+mn-lt"/>
        </a:font>
        <a:srgbClr val="FFFFFF"/>
      </a:tcTxStyle>
      <a:tcStyle>
        <a:tcBdr>
          <a:bottom>
            <a:ln cap="flat" cmpd="sng" w="38100">
              <a:solidFill>
                <a:srgbClr val="FFFFFF"/>
              </a:solidFill>
              <a:prstDash val="solid"/>
              <a:round/>
              <a:headEnd len="sm" w="sm" type="none"/>
              <a:tailEnd len="sm" w="sm" type="none"/>
            </a:ln>
          </a:bottom>
        </a:tcBdr>
        <a:fill>
          <a:solidFill>
            <a:srgbClr val="156082"/>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Play-regular.fntdata"/><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customschemas.google.com/relationships/presentationmetadata" Target="metadata"/><Relationship Id="rId14" Type="http://schemas.openxmlformats.org/officeDocument/2006/relationships/font" Target="fonts/Play-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ajd tytułowy" type="title">
  <p:cSld name="TITLE">
    <p:spTree>
      <p:nvGrpSpPr>
        <p:cNvPr id="11" name="Shape 11"/>
        <p:cNvGrpSpPr/>
        <p:nvPr/>
      </p:nvGrpSpPr>
      <p:grpSpPr>
        <a:xfrm>
          <a:off x="0" y="0"/>
          <a:ext cx="0" cy="0"/>
          <a:chOff x="0" y="0"/>
          <a:chExt cx="0" cy="0"/>
        </a:xfrm>
      </p:grpSpPr>
      <p:sp>
        <p:nvSpPr>
          <p:cNvPr id="12" name="Google Shape;12;p12"/>
          <p:cNvSpPr txBox="1"/>
          <p:nvPr>
            <p:ph type="ctrTitle"/>
          </p:nvPr>
        </p:nvSpPr>
        <p:spPr>
          <a:xfrm>
            <a:off x="1524003" y="1122361"/>
            <a:ext cx="9144000" cy="2387598"/>
          </a:xfrm>
          <a:prstGeom prst="rect">
            <a:avLst/>
          </a:prstGeom>
          <a:noFill/>
          <a:ln>
            <a:noFill/>
          </a:ln>
        </p:spPr>
        <p:txBody>
          <a:bodyPr anchorCtr="1" anchor="b" bIns="45700" lIns="91425" spcFirstLastPara="1" rIns="91425" wrap="square" tIns="45700">
            <a:normAutofit/>
          </a:bodyPr>
          <a:lstStyle>
            <a:lvl1pPr lvl="0" algn="ctr">
              <a:lnSpc>
                <a:spcPct val="90000"/>
              </a:lnSpc>
              <a:spcBef>
                <a:spcPts val="0"/>
              </a:spcBef>
              <a:spcAft>
                <a:spcPts val="0"/>
              </a:spcAft>
              <a:buClr>
                <a:srgbClr val="000000"/>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12"/>
          <p:cNvSpPr txBox="1"/>
          <p:nvPr>
            <p:ph idx="1" type="subTitle"/>
          </p:nvPr>
        </p:nvSpPr>
        <p:spPr>
          <a:xfrm>
            <a:off x="1524003" y="3602041"/>
            <a:ext cx="9144000" cy="1655758"/>
          </a:xfrm>
          <a:prstGeom prst="rect">
            <a:avLst/>
          </a:prstGeom>
          <a:noFill/>
          <a:ln>
            <a:noFill/>
          </a:ln>
        </p:spPr>
        <p:txBody>
          <a:bodyPr anchorCtr="1" anchor="t" bIns="45700" lIns="91425" spcFirstLastPara="1" rIns="91425" wrap="square" tIns="45700">
            <a:normAutofit/>
          </a:bodyPr>
          <a:lstStyle>
            <a:lvl1pPr lvl="0" algn="ctr">
              <a:lnSpc>
                <a:spcPct val="90000"/>
              </a:lnSpc>
              <a:spcBef>
                <a:spcPts val="1000"/>
              </a:spcBef>
              <a:spcAft>
                <a:spcPts val="0"/>
              </a:spcAft>
              <a:buClr>
                <a:srgbClr val="000000"/>
              </a:buClr>
              <a:buSzPts val="2400"/>
              <a:buNone/>
              <a:defRPr sz="2400"/>
            </a:lvl1pPr>
            <a:lvl2pPr lvl="1" algn="l">
              <a:lnSpc>
                <a:spcPct val="90000"/>
              </a:lnSpc>
              <a:spcBef>
                <a:spcPts val="500"/>
              </a:spcBef>
              <a:spcAft>
                <a:spcPts val="0"/>
              </a:spcAft>
              <a:buClr>
                <a:srgbClr val="000000"/>
              </a:buClr>
              <a:buSzPts val="1800"/>
              <a:buChar char="•"/>
              <a:defRPr/>
            </a:lvl2pPr>
            <a:lvl3pPr lvl="2" algn="l">
              <a:lnSpc>
                <a:spcPct val="90000"/>
              </a:lnSpc>
              <a:spcBef>
                <a:spcPts val="500"/>
              </a:spcBef>
              <a:spcAft>
                <a:spcPts val="0"/>
              </a:spcAft>
              <a:buClr>
                <a:srgbClr val="000000"/>
              </a:buClr>
              <a:buSzPts val="1800"/>
              <a:buChar char="•"/>
              <a:defRPr/>
            </a:lvl3pPr>
            <a:lvl4pPr lvl="3" algn="l">
              <a:lnSpc>
                <a:spcPct val="90000"/>
              </a:lnSpc>
              <a:spcBef>
                <a:spcPts val="500"/>
              </a:spcBef>
              <a:spcAft>
                <a:spcPts val="0"/>
              </a:spcAft>
              <a:buClr>
                <a:srgbClr val="000000"/>
              </a:buClr>
              <a:buSzPts val="1800"/>
              <a:buChar char="•"/>
              <a:defRPr/>
            </a:lvl4pPr>
            <a:lvl5pPr lvl="4" algn="l">
              <a:lnSpc>
                <a:spcPct val="90000"/>
              </a:lnSpc>
              <a:spcBef>
                <a:spcPts val="500"/>
              </a:spcBef>
              <a:spcAft>
                <a:spcPts val="0"/>
              </a:spcAft>
              <a:buClr>
                <a:srgbClr val="000000"/>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14" name="Google Shape;14;p12"/>
          <p:cNvSpPr txBox="1"/>
          <p:nvPr>
            <p:ph idx="10" type="dt"/>
          </p:nvPr>
        </p:nvSpPr>
        <p:spPr>
          <a:xfrm>
            <a:off x="838203" y="6356351"/>
            <a:ext cx="27432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767676"/>
              </a:buClr>
              <a:buSzPts val="12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12"/>
          <p:cNvSpPr txBox="1"/>
          <p:nvPr>
            <p:ph idx="11" type="ftr"/>
          </p:nvPr>
        </p:nvSpPr>
        <p:spPr>
          <a:xfrm>
            <a:off x="4038603" y="6356351"/>
            <a:ext cx="4114800" cy="365129"/>
          </a:xfrm>
          <a:prstGeom prst="rect">
            <a:avLst/>
          </a:prstGeom>
          <a:noFill/>
          <a:ln>
            <a:noFill/>
          </a:ln>
        </p:spPr>
        <p:txBody>
          <a:bodyPr anchorCtr="1" anchor="ctr" bIns="45700" lIns="91425" spcFirstLastPara="1" rIns="91425" wrap="square" tIns="45700">
            <a:noAutofit/>
          </a:bodyPr>
          <a:lstStyle>
            <a:lvl1pPr lvl="0" algn="ctr">
              <a:lnSpc>
                <a:spcPct val="100000"/>
              </a:lnSpc>
              <a:spcBef>
                <a:spcPts val="0"/>
              </a:spcBef>
              <a:spcAft>
                <a:spcPts val="0"/>
              </a:spcAft>
              <a:buClr>
                <a:srgbClr val="767676"/>
              </a:buClr>
              <a:buSzPts val="12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12"/>
          <p:cNvSpPr txBox="1"/>
          <p:nvPr>
            <p:ph idx="12" type="sldNum"/>
          </p:nvPr>
        </p:nvSpPr>
        <p:spPr>
          <a:xfrm>
            <a:off x="8610603" y="6356351"/>
            <a:ext cx="2743200" cy="3651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767676"/>
              </a:buClr>
              <a:buSzPts val="1200"/>
              <a:buFont typeface="Arial"/>
              <a:buNone/>
              <a:defRPr/>
            </a:lvl1pPr>
            <a:lvl2pPr indent="0" lvl="1" marL="0" marR="0" algn="r">
              <a:lnSpc>
                <a:spcPct val="100000"/>
              </a:lnSpc>
              <a:spcBef>
                <a:spcPts val="0"/>
              </a:spcBef>
              <a:spcAft>
                <a:spcPts val="0"/>
              </a:spcAft>
              <a:buClr>
                <a:srgbClr val="767676"/>
              </a:buClr>
              <a:buSzPts val="1200"/>
              <a:buFont typeface="Arial"/>
              <a:buNone/>
              <a:defRPr/>
            </a:lvl2pPr>
            <a:lvl3pPr indent="0" lvl="2" marL="0" marR="0" algn="r">
              <a:lnSpc>
                <a:spcPct val="100000"/>
              </a:lnSpc>
              <a:spcBef>
                <a:spcPts val="0"/>
              </a:spcBef>
              <a:spcAft>
                <a:spcPts val="0"/>
              </a:spcAft>
              <a:buClr>
                <a:srgbClr val="767676"/>
              </a:buClr>
              <a:buSzPts val="1200"/>
              <a:buFont typeface="Arial"/>
              <a:buNone/>
              <a:defRPr/>
            </a:lvl3pPr>
            <a:lvl4pPr indent="0" lvl="3" marL="0" marR="0" algn="r">
              <a:lnSpc>
                <a:spcPct val="100000"/>
              </a:lnSpc>
              <a:spcBef>
                <a:spcPts val="0"/>
              </a:spcBef>
              <a:spcAft>
                <a:spcPts val="0"/>
              </a:spcAft>
              <a:buClr>
                <a:srgbClr val="767676"/>
              </a:buClr>
              <a:buSzPts val="1200"/>
              <a:buFont typeface="Arial"/>
              <a:buNone/>
              <a:defRPr/>
            </a:lvl4pPr>
            <a:lvl5pPr indent="0" lvl="4" marL="0" marR="0" algn="r">
              <a:lnSpc>
                <a:spcPct val="100000"/>
              </a:lnSpc>
              <a:spcBef>
                <a:spcPts val="0"/>
              </a:spcBef>
              <a:spcAft>
                <a:spcPts val="0"/>
              </a:spcAft>
              <a:buClr>
                <a:srgbClr val="767676"/>
              </a:buClr>
              <a:buSzPts val="1200"/>
              <a:buFont typeface="Arial"/>
              <a:buNone/>
              <a:defRPr/>
            </a:lvl5pPr>
            <a:lvl6pPr indent="0" lvl="5" marL="0" marR="0" algn="r">
              <a:lnSpc>
                <a:spcPct val="100000"/>
              </a:lnSpc>
              <a:spcBef>
                <a:spcPts val="0"/>
              </a:spcBef>
              <a:spcAft>
                <a:spcPts val="0"/>
              </a:spcAft>
              <a:buClr>
                <a:srgbClr val="767676"/>
              </a:buClr>
              <a:buSzPts val="1200"/>
              <a:buFont typeface="Arial"/>
              <a:buNone/>
              <a:defRPr/>
            </a:lvl6pPr>
            <a:lvl7pPr indent="0" lvl="6" marL="0" marR="0" algn="r">
              <a:lnSpc>
                <a:spcPct val="100000"/>
              </a:lnSpc>
              <a:spcBef>
                <a:spcPts val="0"/>
              </a:spcBef>
              <a:spcAft>
                <a:spcPts val="0"/>
              </a:spcAft>
              <a:buClr>
                <a:srgbClr val="767676"/>
              </a:buClr>
              <a:buSzPts val="1200"/>
              <a:buFont typeface="Arial"/>
              <a:buNone/>
              <a:defRPr/>
            </a:lvl7pPr>
            <a:lvl8pPr indent="0" lvl="7" marL="0" marR="0" algn="r">
              <a:lnSpc>
                <a:spcPct val="100000"/>
              </a:lnSpc>
              <a:spcBef>
                <a:spcPts val="0"/>
              </a:spcBef>
              <a:spcAft>
                <a:spcPts val="0"/>
              </a:spcAft>
              <a:buClr>
                <a:srgbClr val="767676"/>
              </a:buClr>
              <a:buSzPts val="1200"/>
              <a:buFont typeface="Arial"/>
              <a:buNone/>
              <a:defRPr/>
            </a:lvl8pPr>
            <a:lvl9pPr indent="0" lvl="8" marL="0" marR="0" algn="r">
              <a:lnSpc>
                <a:spcPct val="100000"/>
              </a:lnSpc>
              <a:spcBef>
                <a:spcPts val="0"/>
              </a:spcBef>
              <a:spcAft>
                <a:spcPts val="0"/>
              </a:spcAft>
              <a:buClr>
                <a:srgbClr val="767676"/>
              </a:buClr>
              <a:buSzPts val="1200"/>
              <a:buFont typeface="Arial"/>
              <a:buNone/>
              <a:defRPr/>
            </a:lvl9pPr>
          </a:lstStyle>
          <a:p>
            <a:pPr indent="0" lvl="0" marL="0" rtl="0" algn="r">
              <a:spcBef>
                <a:spcPts val="0"/>
              </a:spcBef>
              <a:spcAft>
                <a:spcPts val="0"/>
              </a:spcAft>
              <a:buNone/>
            </a:pPr>
            <a:fld id="{00000000-1234-1234-1234-123412341234}" type="slidenum">
              <a:rPr lang="pl-PL"/>
              <a:t>‹#›</a:t>
            </a:fld>
            <a:endParaRPr b="0" i="0" sz="1200" u="none" cap="none" strike="noStrike">
              <a:solidFill>
                <a:srgbClr val="767676"/>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ytuł i tekst pionowy" type="vertTx">
  <p:cSld name="VERTICAL_TEXT">
    <p:spTree>
      <p:nvGrpSpPr>
        <p:cNvPr id="68" name="Shape 68"/>
        <p:cNvGrpSpPr/>
        <p:nvPr/>
      </p:nvGrpSpPr>
      <p:grpSpPr>
        <a:xfrm>
          <a:off x="0" y="0"/>
          <a:ext cx="0" cy="0"/>
          <a:chOff x="0" y="0"/>
          <a:chExt cx="0" cy="0"/>
        </a:xfrm>
      </p:grpSpPr>
      <p:sp>
        <p:nvSpPr>
          <p:cNvPr id="69" name="Google Shape;69;p21"/>
          <p:cNvSpPr txBox="1"/>
          <p:nvPr>
            <p:ph type="title"/>
          </p:nvPr>
        </p:nvSpPr>
        <p:spPr>
          <a:xfrm>
            <a:off x="838203" y="365129"/>
            <a:ext cx="10515600" cy="1325559"/>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000000"/>
              </a:buClr>
              <a:buSzPts val="4400"/>
              <a:buFont typeface="Play"/>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1"/>
          <p:cNvSpPr txBox="1"/>
          <p:nvPr>
            <p:ph idx="1" type="body"/>
          </p:nvPr>
        </p:nvSpPr>
        <p:spPr>
          <a:xfrm rot="5400000">
            <a:off x="3920335" y="-1256505"/>
            <a:ext cx="4351336" cy="10515600"/>
          </a:xfrm>
          <a:prstGeom prst="rect">
            <a:avLst/>
          </a:prstGeom>
          <a:noFill/>
          <a:ln>
            <a:noFill/>
          </a:ln>
        </p:spPr>
        <p:txBody>
          <a:bodyPr anchorCtr="0" anchor="t" bIns="45700" lIns="91425" spcFirstLastPara="1" rIns="91425" wrap="square" tIns="45700">
            <a:normAutofit/>
          </a:bodyPr>
          <a:lstStyle>
            <a:lvl1pPr indent="-406400" lvl="0" marL="457200" algn="l">
              <a:lnSpc>
                <a:spcPct val="90000"/>
              </a:lnSpc>
              <a:spcBef>
                <a:spcPts val="1000"/>
              </a:spcBef>
              <a:spcAft>
                <a:spcPts val="0"/>
              </a:spcAft>
              <a:buClr>
                <a:srgbClr val="000000"/>
              </a:buClr>
              <a:buSzPts val="2800"/>
              <a:buChar char="•"/>
              <a:defRPr/>
            </a:lvl1pPr>
            <a:lvl2pPr indent="-381000" lvl="1" marL="914400" algn="l">
              <a:lnSpc>
                <a:spcPct val="90000"/>
              </a:lnSpc>
              <a:spcBef>
                <a:spcPts val="500"/>
              </a:spcBef>
              <a:spcAft>
                <a:spcPts val="0"/>
              </a:spcAft>
              <a:buClr>
                <a:srgbClr val="000000"/>
              </a:buClr>
              <a:buSzPts val="2400"/>
              <a:buChar char="•"/>
              <a:defRPr/>
            </a:lvl2pPr>
            <a:lvl3pPr indent="-355600" lvl="2" marL="1371600" algn="l">
              <a:lnSpc>
                <a:spcPct val="90000"/>
              </a:lnSpc>
              <a:spcBef>
                <a:spcPts val="500"/>
              </a:spcBef>
              <a:spcAft>
                <a:spcPts val="0"/>
              </a:spcAft>
              <a:buClr>
                <a:srgbClr val="000000"/>
              </a:buClr>
              <a:buSzPts val="2000"/>
              <a:buChar char="•"/>
              <a:defRPr/>
            </a:lvl3pPr>
            <a:lvl4pPr indent="-342900" lvl="3" marL="1828800" algn="l">
              <a:lnSpc>
                <a:spcPct val="90000"/>
              </a:lnSpc>
              <a:spcBef>
                <a:spcPts val="500"/>
              </a:spcBef>
              <a:spcAft>
                <a:spcPts val="0"/>
              </a:spcAft>
              <a:buClr>
                <a:srgbClr val="000000"/>
              </a:buClr>
              <a:buSzPts val="1800"/>
              <a:buChar char="•"/>
              <a:defRPr/>
            </a:lvl4pPr>
            <a:lvl5pPr indent="-342900" lvl="4" marL="2286000" algn="l">
              <a:lnSpc>
                <a:spcPct val="90000"/>
              </a:lnSpc>
              <a:spcBef>
                <a:spcPts val="50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21"/>
          <p:cNvSpPr txBox="1"/>
          <p:nvPr>
            <p:ph idx="10" type="dt"/>
          </p:nvPr>
        </p:nvSpPr>
        <p:spPr>
          <a:xfrm>
            <a:off x="838203" y="6356351"/>
            <a:ext cx="27432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767676"/>
              </a:buClr>
              <a:buSzPts val="12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1"/>
          <p:cNvSpPr txBox="1"/>
          <p:nvPr>
            <p:ph idx="11" type="ftr"/>
          </p:nvPr>
        </p:nvSpPr>
        <p:spPr>
          <a:xfrm>
            <a:off x="4038603" y="6356351"/>
            <a:ext cx="4114800" cy="365129"/>
          </a:xfrm>
          <a:prstGeom prst="rect">
            <a:avLst/>
          </a:prstGeom>
          <a:noFill/>
          <a:ln>
            <a:noFill/>
          </a:ln>
        </p:spPr>
        <p:txBody>
          <a:bodyPr anchorCtr="1" anchor="ctr" bIns="45700" lIns="91425" spcFirstLastPara="1" rIns="91425" wrap="square" tIns="45700">
            <a:noAutofit/>
          </a:bodyPr>
          <a:lstStyle>
            <a:lvl1pPr lvl="0" algn="ctr">
              <a:lnSpc>
                <a:spcPct val="100000"/>
              </a:lnSpc>
              <a:spcBef>
                <a:spcPts val="0"/>
              </a:spcBef>
              <a:spcAft>
                <a:spcPts val="0"/>
              </a:spcAft>
              <a:buClr>
                <a:srgbClr val="767676"/>
              </a:buClr>
              <a:buSzPts val="12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1"/>
          <p:cNvSpPr txBox="1"/>
          <p:nvPr>
            <p:ph idx="12" type="sldNum"/>
          </p:nvPr>
        </p:nvSpPr>
        <p:spPr>
          <a:xfrm>
            <a:off x="8610603" y="6356351"/>
            <a:ext cx="2743200" cy="3651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767676"/>
              </a:buClr>
              <a:buSzPts val="1200"/>
              <a:buFont typeface="Arial"/>
              <a:buNone/>
              <a:defRPr/>
            </a:lvl1pPr>
            <a:lvl2pPr indent="0" lvl="1" marL="0" marR="0" algn="r">
              <a:lnSpc>
                <a:spcPct val="100000"/>
              </a:lnSpc>
              <a:spcBef>
                <a:spcPts val="0"/>
              </a:spcBef>
              <a:spcAft>
                <a:spcPts val="0"/>
              </a:spcAft>
              <a:buClr>
                <a:srgbClr val="767676"/>
              </a:buClr>
              <a:buSzPts val="1200"/>
              <a:buFont typeface="Arial"/>
              <a:buNone/>
              <a:defRPr/>
            </a:lvl2pPr>
            <a:lvl3pPr indent="0" lvl="2" marL="0" marR="0" algn="r">
              <a:lnSpc>
                <a:spcPct val="100000"/>
              </a:lnSpc>
              <a:spcBef>
                <a:spcPts val="0"/>
              </a:spcBef>
              <a:spcAft>
                <a:spcPts val="0"/>
              </a:spcAft>
              <a:buClr>
                <a:srgbClr val="767676"/>
              </a:buClr>
              <a:buSzPts val="1200"/>
              <a:buFont typeface="Arial"/>
              <a:buNone/>
              <a:defRPr/>
            </a:lvl3pPr>
            <a:lvl4pPr indent="0" lvl="3" marL="0" marR="0" algn="r">
              <a:lnSpc>
                <a:spcPct val="100000"/>
              </a:lnSpc>
              <a:spcBef>
                <a:spcPts val="0"/>
              </a:spcBef>
              <a:spcAft>
                <a:spcPts val="0"/>
              </a:spcAft>
              <a:buClr>
                <a:srgbClr val="767676"/>
              </a:buClr>
              <a:buSzPts val="1200"/>
              <a:buFont typeface="Arial"/>
              <a:buNone/>
              <a:defRPr/>
            </a:lvl4pPr>
            <a:lvl5pPr indent="0" lvl="4" marL="0" marR="0" algn="r">
              <a:lnSpc>
                <a:spcPct val="100000"/>
              </a:lnSpc>
              <a:spcBef>
                <a:spcPts val="0"/>
              </a:spcBef>
              <a:spcAft>
                <a:spcPts val="0"/>
              </a:spcAft>
              <a:buClr>
                <a:srgbClr val="767676"/>
              </a:buClr>
              <a:buSzPts val="1200"/>
              <a:buFont typeface="Arial"/>
              <a:buNone/>
              <a:defRPr/>
            </a:lvl5pPr>
            <a:lvl6pPr indent="0" lvl="5" marL="0" marR="0" algn="r">
              <a:lnSpc>
                <a:spcPct val="100000"/>
              </a:lnSpc>
              <a:spcBef>
                <a:spcPts val="0"/>
              </a:spcBef>
              <a:spcAft>
                <a:spcPts val="0"/>
              </a:spcAft>
              <a:buClr>
                <a:srgbClr val="767676"/>
              </a:buClr>
              <a:buSzPts val="1200"/>
              <a:buFont typeface="Arial"/>
              <a:buNone/>
              <a:defRPr/>
            </a:lvl6pPr>
            <a:lvl7pPr indent="0" lvl="6" marL="0" marR="0" algn="r">
              <a:lnSpc>
                <a:spcPct val="100000"/>
              </a:lnSpc>
              <a:spcBef>
                <a:spcPts val="0"/>
              </a:spcBef>
              <a:spcAft>
                <a:spcPts val="0"/>
              </a:spcAft>
              <a:buClr>
                <a:srgbClr val="767676"/>
              </a:buClr>
              <a:buSzPts val="1200"/>
              <a:buFont typeface="Arial"/>
              <a:buNone/>
              <a:defRPr/>
            </a:lvl7pPr>
            <a:lvl8pPr indent="0" lvl="7" marL="0" marR="0" algn="r">
              <a:lnSpc>
                <a:spcPct val="100000"/>
              </a:lnSpc>
              <a:spcBef>
                <a:spcPts val="0"/>
              </a:spcBef>
              <a:spcAft>
                <a:spcPts val="0"/>
              </a:spcAft>
              <a:buClr>
                <a:srgbClr val="767676"/>
              </a:buClr>
              <a:buSzPts val="1200"/>
              <a:buFont typeface="Arial"/>
              <a:buNone/>
              <a:defRPr/>
            </a:lvl8pPr>
            <a:lvl9pPr indent="0" lvl="8" marL="0" marR="0" algn="r">
              <a:lnSpc>
                <a:spcPct val="100000"/>
              </a:lnSpc>
              <a:spcBef>
                <a:spcPts val="0"/>
              </a:spcBef>
              <a:spcAft>
                <a:spcPts val="0"/>
              </a:spcAft>
              <a:buClr>
                <a:srgbClr val="767676"/>
              </a:buClr>
              <a:buSzPts val="1200"/>
              <a:buFont typeface="Arial"/>
              <a:buNone/>
              <a:defRPr/>
            </a:lvl9pPr>
          </a:lstStyle>
          <a:p>
            <a:pPr indent="0" lvl="0" marL="0" rtl="0" algn="r">
              <a:spcBef>
                <a:spcPts val="0"/>
              </a:spcBef>
              <a:spcAft>
                <a:spcPts val="0"/>
              </a:spcAft>
              <a:buNone/>
            </a:pPr>
            <a:fld id="{00000000-1234-1234-1234-123412341234}" type="slidenum">
              <a:rPr lang="pl-PL"/>
              <a:t>‹#›</a:t>
            </a:fld>
            <a:endParaRPr b="0" i="0" sz="1200" u="none" cap="none" strike="noStrike">
              <a:solidFill>
                <a:srgbClr val="767676"/>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ytuł pionowy i tekst" type="vertTitleAndTx">
  <p:cSld name="VERTICAL_TITLE_AND_VERTICAL_TEXT">
    <p:spTree>
      <p:nvGrpSpPr>
        <p:cNvPr id="74" name="Shape 74"/>
        <p:cNvGrpSpPr/>
        <p:nvPr/>
      </p:nvGrpSpPr>
      <p:grpSpPr>
        <a:xfrm>
          <a:off x="0" y="0"/>
          <a:ext cx="0" cy="0"/>
          <a:chOff x="0" y="0"/>
          <a:chExt cx="0" cy="0"/>
        </a:xfrm>
      </p:grpSpPr>
      <p:sp>
        <p:nvSpPr>
          <p:cNvPr id="75" name="Google Shape;75;p22"/>
          <p:cNvSpPr txBox="1"/>
          <p:nvPr>
            <p:ph type="title"/>
          </p:nvPr>
        </p:nvSpPr>
        <p:spPr>
          <a:xfrm rot="5400000">
            <a:off x="7133436" y="1956596"/>
            <a:ext cx="5811834" cy="2628899"/>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000000"/>
              </a:buClr>
              <a:buSzPts val="4400"/>
              <a:buFont typeface="Play"/>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2"/>
          <p:cNvSpPr txBox="1"/>
          <p:nvPr>
            <p:ph idx="1" type="body"/>
          </p:nvPr>
        </p:nvSpPr>
        <p:spPr>
          <a:xfrm rot="5400000">
            <a:off x="1799434" y="-596102"/>
            <a:ext cx="5811834" cy="7734296"/>
          </a:xfrm>
          <a:prstGeom prst="rect">
            <a:avLst/>
          </a:prstGeom>
          <a:noFill/>
          <a:ln>
            <a:noFill/>
          </a:ln>
        </p:spPr>
        <p:txBody>
          <a:bodyPr anchorCtr="0" anchor="t" bIns="45700" lIns="91425" spcFirstLastPara="1" rIns="91425" wrap="square" tIns="45700">
            <a:normAutofit/>
          </a:bodyPr>
          <a:lstStyle>
            <a:lvl1pPr indent="-406400" lvl="0" marL="457200" algn="l">
              <a:lnSpc>
                <a:spcPct val="90000"/>
              </a:lnSpc>
              <a:spcBef>
                <a:spcPts val="1000"/>
              </a:spcBef>
              <a:spcAft>
                <a:spcPts val="0"/>
              </a:spcAft>
              <a:buClr>
                <a:srgbClr val="000000"/>
              </a:buClr>
              <a:buSzPts val="2800"/>
              <a:buChar char="•"/>
              <a:defRPr/>
            </a:lvl1pPr>
            <a:lvl2pPr indent="-381000" lvl="1" marL="914400" algn="l">
              <a:lnSpc>
                <a:spcPct val="90000"/>
              </a:lnSpc>
              <a:spcBef>
                <a:spcPts val="500"/>
              </a:spcBef>
              <a:spcAft>
                <a:spcPts val="0"/>
              </a:spcAft>
              <a:buClr>
                <a:srgbClr val="000000"/>
              </a:buClr>
              <a:buSzPts val="2400"/>
              <a:buChar char="•"/>
              <a:defRPr/>
            </a:lvl2pPr>
            <a:lvl3pPr indent="-355600" lvl="2" marL="1371600" algn="l">
              <a:lnSpc>
                <a:spcPct val="90000"/>
              </a:lnSpc>
              <a:spcBef>
                <a:spcPts val="500"/>
              </a:spcBef>
              <a:spcAft>
                <a:spcPts val="0"/>
              </a:spcAft>
              <a:buClr>
                <a:srgbClr val="000000"/>
              </a:buClr>
              <a:buSzPts val="2000"/>
              <a:buChar char="•"/>
              <a:defRPr/>
            </a:lvl3pPr>
            <a:lvl4pPr indent="-342900" lvl="3" marL="1828800" algn="l">
              <a:lnSpc>
                <a:spcPct val="90000"/>
              </a:lnSpc>
              <a:spcBef>
                <a:spcPts val="500"/>
              </a:spcBef>
              <a:spcAft>
                <a:spcPts val="0"/>
              </a:spcAft>
              <a:buClr>
                <a:srgbClr val="000000"/>
              </a:buClr>
              <a:buSzPts val="1800"/>
              <a:buChar char="•"/>
              <a:defRPr/>
            </a:lvl4pPr>
            <a:lvl5pPr indent="-342900" lvl="4" marL="2286000" algn="l">
              <a:lnSpc>
                <a:spcPct val="90000"/>
              </a:lnSpc>
              <a:spcBef>
                <a:spcPts val="50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22"/>
          <p:cNvSpPr txBox="1"/>
          <p:nvPr>
            <p:ph idx="10" type="dt"/>
          </p:nvPr>
        </p:nvSpPr>
        <p:spPr>
          <a:xfrm>
            <a:off x="838203" y="6356351"/>
            <a:ext cx="27432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767676"/>
              </a:buClr>
              <a:buSzPts val="12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2"/>
          <p:cNvSpPr txBox="1"/>
          <p:nvPr>
            <p:ph idx="11" type="ftr"/>
          </p:nvPr>
        </p:nvSpPr>
        <p:spPr>
          <a:xfrm>
            <a:off x="4038603" y="6356351"/>
            <a:ext cx="4114800" cy="365129"/>
          </a:xfrm>
          <a:prstGeom prst="rect">
            <a:avLst/>
          </a:prstGeom>
          <a:noFill/>
          <a:ln>
            <a:noFill/>
          </a:ln>
        </p:spPr>
        <p:txBody>
          <a:bodyPr anchorCtr="1" anchor="ctr" bIns="45700" lIns="91425" spcFirstLastPara="1" rIns="91425" wrap="square" tIns="45700">
            <a:noAutofit/>
          </a:bodyPr>
          <a:lstStyle>
            <a:lvl1pPr lvl="0" algn="ctr">
              <a:lnSpc>
                <a:spcPct val="100000"/>
              </a:lnSpc>
              <a:spcBef>
                <a:spcPts val="0"/>
              </a:spcBef>
              <a:spcAft>
                <a:spcPts val="0"/>
              </a:spcAft>
              <a:buClr>
                <a:srgbClr val="767676"/>
              </a:buClr>
              <a:buSzPts val="12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2"/>
          <p:cNvSpPr txBox="1"/>
          <p:nvPr>
            <p:ph idx="12" type="sldNum"/>
          </p:nvPr>
        </p:nvSpPr>
        <p:spPr>
          <a:xfrm>
            <a:off x="8610603" y="6356351"/>
            <a:ext cx="2743200" cy="3651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767676"/>
              </a:buClr>
              <a:buSzPts val="1200"/>
              <a:buFont typeface="Arial"/>
              <a:buNone/>
              <a:defRPr/>
            </a:lvl1pPr>
            <a:lvl2pPr indent="0" lvl="1" marL="0" marR="0" algn="r">
              <a:lnSpc>
                <a:spcPct val="100000"/>
              </a:lnSpc>
              <a:spcBef>
                <a:spcPts val="0"/>
              </a:spcBef>
              <a:spcAft>
                <a:spcPts val="0"/>
              </a:spcAft>
              <a:buClr>
                <a:srgbClr val="767676"/>
              </a:buClr>
              <a:buSzPts val="1200"/>
              <a:buFont typeface="Arial"/>
              <a:buNone/>
              <a:defRPr/>
            </a:lvl2pPr>
            <a:lvl3pPr indent="0" lvl="2" marL="0" marR="0" algn="r">
              <a:lnSpc>
                <a:spcPct val="100000"/>
              </a:lnSpc>
              <a:spcBef>
                <a:spcPts val="0"/>
              </a:spcBef>
              <a:spcAft>
                <a:spcPts val="0"/>
              </a:spcAft>
              <a:buClr>
                <a:srgbClr val="767676"/>
              </a:buClr>
              <a:buSzPts val="1200"/>
              <a:buFont typeface="Arial"/>
              <a:buNone/>
              <a:defRPr/>
            </a:lvl3pPr>
            <a:lvl4pPr indent="0" lvl="3" marL="0" marR="0" algn="r">
              <a:lnSpc>
                <a:spcPct val="100000"/>
              </a:lnSpc>
              <a:spcBef>
                <a:spcPts val="0"/>
              </a:spcBef>
              <a:spcAft>
                <a:spcPts val="0"/>
              </a:spcAft>
              <a:buClr>
                <a:srgbClr val="767676"/>
              </a:buClr>
              <a:buSzPts val="1200"/>
              <a:buFont typeface="Arial"/>
              <a:buNone/>
              <a:defRPr/>
            </a:lvl4pPr>
            <a:lvl5pPr indent="0" lvl="4" marL="0" marR="0" algn="r">
              <a:lnSpc>
                <a:spcPct val="100000"/>
              </a:lnSpc>
              <a:spcBef>
                <a:spcPts val="0"/>
              </a:spcBef>
              <a:spcAft>
                <a:spcPts val="0"/>
              </a:spcAft>
              <a:buClr>
                <a:srgbClr val="767676"/>
              </a:buClr>
              <a:buSzPts val="1200"/>
              <a:buFont typeface="Arial"/>
              <a:buNone/>
              <a:defRPr/>
            </a:lvl5pPr>
            <a:lvl6pPr indent="0" lvl="5" marL="0" marR="0" algn="r">
              <a:lnSpc>
                <a:spcPct val="100000"/>
              </a:lnSpc>
              <a:spcBef>
                <a:spcPts val="0"/>
              </a:spcBef>
              <a:spcAft>
                <a:spcPts val="0"/>
              </a:spcAft>
              <a:buClr>
                <a:srgbClr val="767676"/>
              </a:buClr>
              <a:buSzPts val="1200"/>
              <a:buFont typeface="Arial"/>
              <a:buNone/>
              <a:defRPr/>
            </a:lvl6pPr>
            <a:lvl7pPr indent="0" lvl="6" marL="0" marR="0" algn="r">
              <a:lnSpc>
                <a:spcPct val="100000"/>
              </a:lnSpc>
              <a:spcBef>
                <a:spcPts val="0"/>
              </a:spcBef>
              <a:spcAft>
                <a:spcPts val="0"/>
              </a:spcAft>
              <a:buClr>
                <a:srgbClr val="767676"/>
              </a:buClr>
              <a:buSzPts val="1200"/>
              <a:buFont typeface="Arial"/>
              <a:buNone/>
              <a:defRPr/>
            </a:lvl7pPr>
            <a:lvl8pPr indent="0" lvl="7" marL="0" marR="0" algn="r">
              <a:lnSpc>
                <a:spcPct val="100000"/>
              </a:lnSpc>
              <a:spcBef>
                <a:spcPts val="0"/>
              </a:spcBef>
              <a:spcAft>
                <a:spcPts val="0"/>
              </a:spcAft>
              <a:buClr>
                <a:srgbClr val="767676"/>
              </a:buClr>
              <a:buSzPts val="1200"/>
              <a:buFont typeface="Arial"/>
              <a:buNone/>
              <a:defRPr/>
            </a:lvl8pPr>
            <a:lvl9pPr indent="0" lvl="8" marL="0" marR="0" algn="r">
              <a:lnSpc>
                <a:spcPct val="100000"/>
              </a:lnSpc>
              <a:spcBef>
                <a:spcPts val="0"/>
              </a:spcBef>
              <a:spcAft>
                <a:spcPts val="0"/>
              </a:spcAft>
              <a:buClr>
                <a:srgbClr val="767676"/>
              </a:buClr>
              <a:buSzPts val="1200"/>
              <a:buFont typeface="Arial"/>
              <a:buNone/>
              <a:defRPr/>
            </a:lvl9pPr>
          </a:lstStyle>
          <a:p>
            <a:pPr indent="0" lvl="0" marL="0" rtl="0" algn="r">
              <a:spcBef>
                <a:spcPts val="0"/>
              </a:spcBef>
              <a:spcAft>
                <a:spcPts val="0"/>
              </a:spcAft>
              <a:buNone/>
            </a:pPr>
            <a:fld id="{00000000-1234-1234-1234-123412341234}" type="slidenum">
              <a:rPr lang="pl-PL"/>
              <a:t>‹#›</a:t>
            </a:fld>
            <a:endParaRPr b="0" i="0" sz="1200" u="none" cap="none" strike="noStrike">
              <a:solidFill>
                <a:srgbClr val="767676"/>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ytuł i zawartość" type="obj">
  <p:cSld name="OBJECT">
    <p:spTree>
      <p:nvGrpSpPr>
        <p:cNvPr id="17" name="Shape 17"/>
        <p:cNvGrpSpPr/>
        <p:nvPr/>
      </p:nvGrpSpPr>
      <p:grpSpPr>
        <a:xfrm>
          <a:off x="0" y="0"/>
          <a:ext cx="0" cy="0"/>
          <a:chOff x="0" y="0"/>
          <a:chExt cx="0" cy="0"/>
        </a:xfrm>
      </p:grpSpPr>
      <p:sp>
        <p:nvSpPr>
          <p:cNvPr id="18" name="Google Shape;18;p13"/>
          <p:cNvSpPr txBox="1"/>
          <p:nvPr>
            <p:ph type="title"/>
          </p:nvPr>
        </p:nvSpPr>
        <p:spPr>
          <a:xfrm>
            <a:off x="838203" y="365129"/>
            <a:ext cx="10515600" cy="1325559"/>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000000"/>
              </a:buClr>
              <a:buSzPts val="4400"/>
              <a:buFont typeface="Play"/>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13"/>
          <p:cNvSpPr txBox="1"/>
          <p:nvPr>
            <p:ph idx="1" type="body"/>
          </p:nvPr>
        </p:nvSpPr>
        <p:spPr>
          <a:xfrm>
            <a:off x="838203" y="1825627"/>
            <a:ext cx="10515600" cy="4351336"/>
          </a:xfrm>
          <a:prstGeom prst="rect">
            <a:avLst/>
          </a:prstGeom>
          <a:noFill/>
          <a:ln>
            <a:noFill/>
          </a:ln>
        </p:spPr>
        <p:txBody>
          <a:bodyPr anchorCtr="0" anchor="t" bIns="45700" lIns="91425" spcFirstLastPara="1" rIns="91425" wrap="square" tIns="45700">
            <a:normAutofit/>
          </a:bodyPr>
          <a:lstStyle>
            <a:lvl1pPr indent="-406400" lvl="0" marL="457200" algn="l">
              <a:lnSpc>
                <a:spcPct val="90000"/>
              </a:lnSpc>
              <a:spcBef>
                <a:spcPts val="1000"/>
              </a:spcBef>
              <a:spcAft>
                <a:spcPts val="0"/>
              </a:spcAft>
              <a:buClr>
                <a:srgbClr val="000000"/>
              </a:buClr>
              <a:buSzPts val="2800"/>
              <a:buChar char="•"/>
              <a:defRPr/>
            </a:lvl1pPr>
            <a:lvl2pPr indent="-381000" lvl="1" marL="914400" algn="l">
              <a:lnSpc>
                <a:spcPct val="90000"/>
              </a:lnSpc>
              <a:spcBef>
                <a:spcPts val="500"/>
              </a:spcBef>
              <a:spcAft>
                <a:spcPts val="0"/>
              </a:spcAft>
              <a:buClr>
                <a:srgbClr val="000000"/>
              </a:buClr>
              <a:buSzPts val="2400"/>
              <a:buChar char="•"/>
              <a:defRPr/>
            </a:lvl2pPr>
            <a:lvl3pPr indent="-355600" lvl="2" marL="1371600" algn="l">
              <a:lnSpc>
                <a:spcPct val="90000"/>
              </a:lnSpc>
              <a:spcBef>
                <a:spcPts val="500"/>
              </a:spcBef>
              <a:spcAft>
                <a:spcPts val="0"/>
              </a:spcAft>
              <a:buClr>
                <a:srgbClr val="000000"/>
              </a:buClr>
              <a:buSzPts val="2000"/>
              <a:buChar char="•"/>
              <a:defRPr/>
            </a:lvl3pPr>
            <a:lvl4pPr indent="-342900" lvl="3" marL="1828800" algn="l">
              <a:lnSpc>
                <a:spcPct val="90000"/>
              </a:lnSpc>
              <a:spcBef>
                <a:spcPts val="500"/>
              </a:spcBef>
              <a:spcAft>
                <a:spcPts val="0"/>
              </a:spcAft>
              <a:buClr>
                <a:srgbClr val="000000"/>
              </a:buClr>
              <a:buSzPts val="1800"/>
              <a:buChar char="•"/>
              <a:defRPr/>
            </a:lvl4pPr>
            <a:lvl5pPr indent="-342900" lvl="4" marL="2286000" algn="l">
              <a:lnSpc>
                <a:spcPct val="90000"/>
              </a:lnSpc>
              <a:spcBef>
                <a:spcPts val="50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13"/>
          <p:cNvSpPr txBox="1"/>
          <p:nvPr>
            <p:ph idx="10" type="dt"/>
          </p:nvPr>
        </p:nvSpPr>
        <p:spPr>
          <a:xfrm>
            <a:off x="838203" y="6356351"/>
            <a:ext cx="27432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767676"/>
              </a:buClr>
              <a:buSzPts val="12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3"/>
          <p:cNvSpPr txBox="1"/>
          <p:nvPr>
            <p:ph idx="11" type="ftr"/>
          </p:nvPr>
        </p:nvSpPr>
        <p:spPr>
          <a:xfrm>
            <a:off x="4038603" y="6356351"/>
            <a:ext cx="4114800" cy="365129"/>
          </a:xfrm>
          <a:prstGeom prst="rect">
            <a:avLst/>
          </a:prstGeom>
          <a:noFill/>
          <a:ln>
            <a:noFill/>
          </a:ln>
        </p:spPr>
        <p:txBody>
          <a:bodyPr anchorCtr="1" anchor="ctr" bIns="45700" lIns="91425" spcFirstLastPara="1" rIns="91425" wrap="square" tIns="45700">
            <a:noAutofit/>
          </a:bodyPr>
          <a:lstStyle>
            <a:lvl1pPr lvl="0" algn="ctr">
              <a:lnSpc>
                <a:spcPct val="100000"/>
              </a:lnSpc>
              <a:spcBef>
                <a:spcPts val="0"/>
              </a:spcBef>
              <a:spcAft>
                <a:spcPts val="0"/>
              </a:spcAft>
              <a:buClr>
                <a:srgbClr val="767676"/>
              </a:buClr>
              <a:buSzPts val="12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13"/>
          <p:cNvSpPr txBox="1"/>
          <p:nvPr>
            <p:ph idx="12" type="sldNum"/>
          </p:nvPr>
        </p:nvSpPr>
        <p:spPr>
          <a:xfrm>
            <a:off x="8610603" y="6356351"/>
            <a:ext cx="2743200" cy="3651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767676"/>
              </a:buClr>
              <a:buSzPts val="1200"/>
              <a:buFont typeface="Arial"/>
              <a:buNone/>
              <a:defRPr/>
            </a:lvl1pPr>
            <a:lvl2pPr indent="0" lvl="1" marL="0" marR="0" algn="r">
              <a:lnSpc>
                <a:spcPct val="100000"/>
              </a:lnSpc>
              <a:spcBef>
                <a:spcPts val="0"/>
              </a:spcBef>
              <a:spcAft>
                <a:spcPts val="0"/>
              </a:spcAft>
              <a:buClr>
                <a:srgbClr val="767676"/>
              </a:buClr>
              <a:buSzPts val="1200"/>
              <a:buFont typeface="Arial"/>
              <a:buNone/>
              <a:defRPr/>
            </a:lvl2pPr>
            <a:lvl3pPr indent="0" lvl="2" marL="0" marR="0" algn="r">
              <a:lnSpc>
                <a:spcPct val="100000"/>
              </a:lnSpc>
              <a:spcBef>
                <a:spcPts val="0"/>
              </a:spcBef>
              <a:spcAft>
                <a:spcPts val="0"/>
              </a:spcAft>
              <a:buClr>
                <a:srgbClr val="767676"/>
              </a:buClr>
              <a:buSzPts val="1200"/>
              <a:buFont typeface="Arial"/>
              <a:buNone/>
              <a:defRPr/>
            </a:lvl3pPr>
            <a:lvl4pPr indent="0" lvl="3" marL="0" marR="0" algn="r">
              <a:lnSpc>
                <a:spcPct val="100000"/>
              </a:lnSpc>
              <a:spcBef>
                <a:spcPts val="0"/>
              </a:spcBef>
              <a:spcAft>
                <a:spcPts val="0"/>
              </a:spcAft>
              <a:buClr>
                <a:srgbClr val="767676"/>
              </a:buClr>
              <a:buSzPts val="1200"/>
              <a:buFont typeface="Arial"/>
              <a:buNone/>
              <a:defRPr/>
            </a:lvl4pPr>
            <a:lvl5pPr indent="0" lvl="4" marL="0" marR="0" algn="r">
              <a:lnSpc>
                <a:spcPct val="100000"/>
              </a:lnSpc>
              <a:spcBef>
                <a:spcPts val="0"/>
              </a:spcBef>
              <a:spcAft>
                <a:spcPts val="0"/>
              </a:spcAft>
              <a:buClr>
                <a:srgbClr val="767676"/>
              </a:buClr>
              <a:buSzPts val="1200"/>
              <a:buFont typeface="Arial"/>
              <a:buNone/>
              <a:defRPr/>
            </a:lvl5pPr>
            <a:lvl6pPr indent="0" lvl="5" marL="0" marR="0" algn="r">
              <a:lnSpc>
                <a:spcPct val="100000"/>
              </a:lnSpc>
              <a:spcBef>
                <a:spcPts val="0"/>
              </a:spcBef>
              <a:spcAft>
                <a:spcPts val="0"/>
              </a:spcAft>
              <a:buClr>
                <a:srgbClr val="767676"/>
              </a:buClr>
              <a:buSzPts val="1200"/>
              <a:buFont typeface="Arial"/>
              <a:buNone/>
              <a:defRPr/>
            </a:lvl6pPr>
            <a:lvl7pPr indent="0" lvl="6" marL="0" marR="0" algn="r">
              <a:lnSpc>
                <a:spcPct val="100000"/>
              </a:lnSpc>
              <a:spcBef>
                <a:spcPts val="0"/>
              </a:spcBef>
              <a:spcAft>
                <a:spcPts val="0"/>
              </a:spcAft>
              <a:buClr>
                <a:srgbClr val="767676"/>
              </a:buClr>
              <a:buSzPts val="1200"/>
              <a:buFont typeface="Arial"/>
              <a:buNone/>
              <a:defRPr/>
            </a:lvl7pPr>
            <a:lvl8pPr indent="0" lvl="7" marL="0" marR="0" algn="r">
              <a:lnSpc>
                <a:spcPct val="100000"/>
              </a:lnSpc>
              <a:spcBef>
                <a:spcPts val="0"/>
              </a:spcBef>
              <a:spcAft>
                <a:spcPts val="0"/>
              </a:spcAft>
              <a:buClr>
                <a:srgbClr val="767676"/>
              </a:buClr>
              <a:buSzPts val="1200"/>
              <a:buFont typeface="Arial"/>
              <a:buNone/>
              <a:defRPr/>
            </a:lvl8pPr>
            <a:lvl9pPr indent="0" lvl="8" marL="0" marR="0" algn="r">
              <a:lnSpc>
                <a:spcPct val="100000"/>
              </a:lnSpc>
              <a:spcBef>
                <a:spcPts val="0"/>
              </a:spcBef>
              <a:spcAft>
                <a:spcPts val="0"/>
              </a:spcAft>
              <a:buClr>
                <a:srgbClr val="767676"/>
              </a:buClr>
              <a:buSzPts val="1200"/>
              <a:buFont typeface="Arial"/>
              <a:buNone/>
              <a:defRPr/>
            </a:lvl9pPr>
          </a:lstStyle>
          <a:p>
            <a:pPr indent="0" lvl="0" marL="0" rtl="0" algn="r">
              <a:spcBef>
                <a:spcPts val="0"/>
              </a:spcBef>
              <a:spcAft>
                <a:spcPts val="0"/>
              </a:spcAft>
              <a:buNone/>
            </a:pPr>
            <a:fld id="{00000000-1234-1234-1234-123412341234}" type="slidenum">
              <a:rPr lang="pl-PL"/>
              <a:t>‹#›</a:t>
            </a:fld>
            <a:endParaRPr b="0" i="0" sz="1200" u="none" cap="none" strike="noStrike">
              <a:solidFill>
                <a:srgbClr val="767676"/>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główek sekcji" type="secHead">
  <p:cSld name="SECTION_HEADER">
    <p:spTree>
      <p:nvGrpSpPr>
        <p:cNvPr id="23" name="Shape 23"/>
        <p:cNvGrpSpPr/>
        <p:nvPr/>
      </p:nvGrpSpPr>
      <p:grpSpPr>
        <a:xfrm>
          <a:off x="0" y="0"/>
          <a:ext cx="0" cy="0"/>
          <a:chOff x="0" y="0"/>
          <a:chExt cx="0" cy="0"/>
        </a:xfrm>
      </p:grpSpPr>
      <p:sp>
        <p:nvSpPr>
          <p:cNvPr id="24" name="Google Shape;24;p14"/>
          <p:cNvSpPr txBox="1"/>
          <p:nvPr>
            <p:ph type="title"/>
          </p:nvPr>
        </p:nvSpPr>
        <p:spPr>
          <a:xfrm>
            <a:off x="831847" y="1709735"/>
            <a:ext cx="10515600" cy="285273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000000"/>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14"/>
          <p:cNvSpPr txBox="1"/>
          <p:nvPr>
            <p:ph idx="1" type="body"/>
          </p:nvPr>
        </p:nvSpPr>
        <p:spPr>
          <a:xfrm>
            <a:off x="831847" y="4589465"/>
            <a:ext cx="10515600" cy="1500182"/>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767676"/>
              </a:buClr>
              <a:buSzPts val="2400"/>
              <a:buNone/>
              <a:defRPr sz="2400">
                <a:solidFill>
                  <a:srgbClr val="767676"/>
                </a:solidFill>
              </a:defRPr>
            </a:lvl1pPr>
            <a:lvl2pPr indent="-342900" lvl="1" marL="914400" algn="l">
              <a:lnSpc>
                <a:spcPct val="90000"/>
              </a:lnSpc>
              <a:spcBef>
                <a:spcPts val="500"/>
              </a:spcBef>
              <a:spcAft>
                <a:spcPts val="0"/>
              </a:spcAft>
              <a:buClr>
                <a:srgbClr val="000000"/>
              </a:buClr>
              <a:buSzPts val="1800"/>
              <a:buChar char="•"/>
              <a:defRPr/>
            </a:lvl2pPr>
            <a:lvl3pPr indent="-342900" lvl="2" marL="1371600" algn="l">
              <a:lnSpc>
                <a:spcPct val="90000"/>
              </a:lnSpc>
              <a:spcBef>
                <a:spcPts val="500"/>
              </a:spcBef>
              <a:spcAft>
                <a:spcPts val="0"/>
              </a:spcAft>
              <a:buClr>
                <a:srgbClr val="000000"/>
              </a:buClr>
              <a:buSzPts val="1800"/>
              <a:buChar char="•"/>
              <a:defRPr/>
            </a:lvl3pPr>
            <a:lvl4pPr indent="-342900" lvl="3" marL="1828800" algn="l">
              <a:lnSpc>
                <a:spcPct val="90000"/>
              </a:lnSpc>
              <a:spcBef>
                <a:spcPts val="500"/>
              </a:spcBef>
              <a:spcAft>
                <a:spcPts val="0"/>
              </a:spcAft>
              <a:buClr>
                <a:srgbClr val="000000"/>
              </a:buClr>
              <a:buSzPts val="1800"/>
              <a:buChar char="•"/>
              <a:defRPr/>
            </a:lvl4pPr>
            <a:lvl5pPr indent="-342900" lvl="4" marL="2286000" algn="l">
              <a:lnSpc>
                <a:spcPct val="90000"/>
              </a:lnSpc>
              <a:spcBef>
                <a:spcPts val="50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 name="Google Shape;26;p14"/>
          <p:cNvSpPr txBox="1"/>
          <p:nvPr>
            <p:ph idx="10" type="dt"/>
          </p:nvPr>
        </p:nvSpPr>
        <p:spPr>
          <a:xfrm>
            <a:off x="838203" y="6356351"/>
            <a:ext cx="27432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767676"/>
              </a:buClr>
              <a:buSzPts val="12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4"/>
          <p:cNvSpPr txBox="1"/>
          <p:nvPr>
            <p:ph idx="11" type="ftr"/>
          </p:nvPr>
        </p:nvSpPr>
        <p:spPr>
          <a:xfrm>
            <a:off x="4038603" y="6356351"/>
            <a:ext cx="4114800" cy="365129"/>
          </a:xfrm>
          <a:prstGeom prst="rect">
            <a:avLst/>
          </a:prstGeom>
          <a:noFill/>
          <a:ln>
            <a:noFill/>
          </a:ln>
        </p:spPr>
        <p:txBody>
          <a:bodyPr anchorCtr="1" anchor="ctr" bIns="45700" lIns="91425" spcFirstLastPara="1" rIns="91425" wrap="square" tIns="45700">
            <a:noAutofit/>
          </a:bodyPr>
          <a:lstStyle>
            <a:lvl1pPr lvl="0" algn="ctr">
              <a:lnSpc>
                <a:spcPct val="100000"/>
              </a:lnSpc>
              <a:spcBef>
                <a:spcPts val="0"/>
              </a:spcBef>
              <a:spcAft>
                <a:spcPts val="0"/>
              </a:spcAft>
              <a:buClr>
                <a:srgbClr val="767676"/>
              </a:buClr>
              <a:buSzPts val="12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14"/>
          <p:cNvSpPr txBox="1"/>
          <p:nvPr>
            <p:ph idx="12" type="sldNum"/>
          </p:nvPr>
        </p:nvSpPr>
        <p:spPr>
          <a:xfrm>
            <a:off x="8610603" y="6356351"/>
            <a:ext cx="2743200" cy="3651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767676"/>
              </a:buClr>
              <a:buSzPts val="1200"/>
              <a:buFont typeface="Arial"/>
              <a:buNone/>
              <a:defRPr/>
            </a:lvl1pPr>
            <a:lvl2pPr indent="0" lvl="1" marL="0" marR="0" algn="r">
              <a:lnSpc>
                <a:spcPct val="100000"/>
              </a:lnSpc>
              <a:spcBef>
                <a:spcPts val="0"/>
              </a:spcBef>
              <a:spcAft>
                <a:spcPts val="0"/>
              </a:spcAft>
              <a:buClr>
                <a:srgbClr val="767676"/>
              </a:buClr>
              <a:buSzPts val="1200"/>
              <a:buFont typeface="Arial"/>
              <a:buNone/>
              <a:defRPr/>
            </a:lvl2pPr>
            <a:lvl3pPr indent="0" lvl="2" marL="0" marR="0" algn="r">
              <a:lnSpc>
                <a:spcPct val="100000"/>
              </a:lnSpc>
              <a:spcBef>
                <a:spcPts val="0"/>
              </a:spcBef>
              <a:spcAft>
                <a:spcPts val="0"/>
              </a:spcAft>
              <a:buClr>
                <a:srgbClr val="767676"/>
              </a:buClr>
              <a:buSzPts val="1200"/>
              <a:buFont typeface="Arial"/>
              <a:buNone/>
              <a:defRPr/>
            </a:lvl3pPr>
            <a:lvl4pPr indent="0" lvl="3" marL="0" marR="0" algn="r">
              <a:lnSpc>
                <a:spcPct val="100000"/>
              </a:lnSpc>
              <a:spcBef>
                <a:spcPts val="0"/>
              </a:spcBef>
              <a:spcAft>
                <a:spcPts val="0"/>
              </a:spcAft>
              <a:buClr>
                <a:srgbClr val="767676"/>
              </a:buClr>
              <a:buSzPts val="1200"/>
              <a:buFont typeface="Arial"/>
              <a:buNone/>
              <a:defRPr/>
            </a:lvl4pPr>
            <a:lvl5pPr indent="0" lvl="4" marL="0" marR="0" algn="r">
              <a:lnSpc>
                <a:spcPct val="100000"/>
              </a:lnSpc>
              <a:spcBef>
                <a:spcPts val="0"/>
              </a:spcBef>
              <a:spcAft>
                <a:spcPts val="0"/>
              </a:spcAft>
              <a:buClr>
                <a:srgbClr val="767676"/>
              </a:buClr>
              <a:buSzPts val="1200"/>
              <a:buFont typeface="Arial"/>
              <a:buNone/>
              <a:defRPr/>
            </a:lvl5pPr>
            <a:lvl6pPr indent="0" lvl="5" marL="0" marR="0" algn="r">
              <a:lnSpc>
                <a:spcPct val="100000"/>
              </a:lnSpc>
              <a:spcBef>
                <a:spcPts val="0"/>
              </a:spcBef>
              <a:spcAft>
                <a:spcPts val="0"/>
              </a:spcAft>
              <a:buClr>
                <a:srgbClr val="767676"/>
              </a:buClr>
              <a:buSzPts val="1200"/>
              <a:buFont typeface="Arial"/>
              <a:buNone/>
              <a:defRPr/>
            </a:lvl6pPr>
            <a:lvl7pPr indent="0" lvl="6" marL="0" marR="0" algn="r">
              <a:lnSpc>
                <a:spcPct val="100000"/>
              </a:lnSpc>
              <a:spcBef>
                <a:spcPts val="0"/>
              </a:spcBef>
              <a:spcAft>
                <a:spcPts val="0"/>
              </a:spcAft>
              <a:buClr>
                <a:srgbClr val="767676"/>
              </a:buClr>
              <a:buSzPts val="1200"/>
              <a:buFont typeface="Arial"/>
              <a:buNone/>
              <a:defRPr/>
            </a:lvl7pPr>
            <a:lvl8pPr indent="0" lvl="7" marL="0" marR="0" algn="r">
              <a:lnSpc>
                <a:spcPct val="100000"/>
              </a:lnSpc>
              <a:spcBef>
                <a:spcPts val="0"/>
              </a:spcBef>
              <a:spcAft>
                <a:spcPts val="0"/>
              </a:spcAft>
              <a:buClr>
                <a:srgbClr val="767676"/>
              </a:buClr>
              <a:buSzPts val="1200"/>
              <a:buFont typeface="Arial"/>
              <a:buNone/>
              <a:defRPr/>
            </a:lvl8pPr>
            <a:lvl9pPr indent="0" lvl="8" marL="0" marR="0" algn="r">
              <a:lnSpc>
                <a:spcPct val="100000"/>
              </a:lnSpc>
              <a:spcBef>
                <a:spcPts val="0"/>
              </a:spcBef>
              <a:spcAft>
                <a:spcPts val="0"/>
              </a:spcAft>
              <a:buClr>
                <a:srgbClr val="767676"/>
              </a:buClr>
              <a:buSzPts val="1200"/>
              <a:buFont typeface="Arial"/>
              <a:buNone/>
              <a:defRPr/>
            </a:lvl9pPr>
          </a:lstStyle>
          <a:p>
            <a:pPr indent="0" lvl="0" marL="0" rtl="0" algn="r">
              <a:spcBef>
                <a:spcPts val="0"/>
              </a:spcBef>
              <a:spcAft>
                <a:spcPts val="0"/>
              </a:spcAft>
              <a:buNone/>
            </a:pPr>
            <a:fld id="{00000000-1234-1234-1234-123412341234}" type="slidenum">
              <a:rPr lang="pl-PL"/>
              <a:t>‹#›</a:t>
            </a:fld>
            <a:endParaRPr b="0" i="0" sz="1200" u="none" cap="none" strike="noStrike">
              <a:solidFill>
                <a:srgbClr val="767676"/>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wa elementy zawartości" type="twoObj">
  <p:cSld name="TWO_OBJECTS">
    <p:spTree>
      <p:nvGrpSpPr>
        <p:cNvPr id="29" name="Shape 29"/>
        <p:cNvGrpSpPr/>
        <p:nvPr/>
      </p:nvGrpSpPr>
      <p:grpSpPr>
        <a:xfrm>
          <a:off x="0" y="0"/>
          <a:ext cx="0" cy="0"/>
          <a:chOff x="0" y="0"/>
          <a:chExt cx="0" cy="0"/>
        </a:xfrm>
      </p:grpSpPr>
      <p:sp>
        <p:nvSpPr>
          <p:cNvPr id="30" name="Google Shape;30;p15"/>
          <p:cNvSpPr txBox="1"/>
          <p:nvPr>
            <p:ph type="title"/>
          </p:nvPr>
        </p:nvSpPr>
        <p:spPr>
          <a:xfrm>
            <a:off x="838203" y="365129"/>
            <a:ext cx="10515600" cy="1325559"/>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000000"/>
              </a:buClr>
              <a:buSzPts val="4400"/>
              <a:buFont typeface="Play"/>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15"/>
          <p:cNvSpPr txBox="1"/>
          <p:nvPr>
            <p:ph idx="1" type="body"/>
          </p:nvPr>
        </p:nvSpPr>
        <p:spPr>
          <a:xfrm>
            <a:off x="838203" y="1825627"/>
            <a:ext cx="5181603" cy="4351336"/>
          </a:xfrm>
          <a:prstGeom prst="rect">
            <a:avLst/>
          </a:prstGeom>
          <a:noFill/>
          <a:ln>
            <a:noFill/>
          </a:ln>
        </p:spPr>
        <p:txBody>
          <a:bodyPr anchorCtr="0" anchor="t" bIns="45700" lIns="91425" spcFirstLastPara="1" rIns="91425" wrap="square" tIns="45700">
            <a:normAutofit/>
          </a:bodyPr>
          <a:lstStyle>
            <a:lvl1pPr indent="-406400" lvl="0" marL="457200" algn="l">
              <a:lnSpc>
                <a:spcPct val="90000"/>
              </a:lnSpc>
              <a:spcBef>
                <a:spcPts val="1000"/>
              </a:spcBef>
              <a:spcAft>
                <a:spcPts val="0"/>
              </a:spcAft>
              <a:buClr>
                <a:srgbClr val="000000"/>
              </a:buClr>
              <a:buSzPts val="2800"/>
              <a:buChar char="•"/>
              <a:defRPr/>
            </a:lvl1pPr>
            <a:lvl2pPr indent="-381000" lvl="1" marL="914400" algn="l">
              <a:lnSpc>
                <a:spcPct val="90000"/>
              </a:lnSpc>
              <a:spcBef>
                <a:spcPts val="500"/>
              </a:spcBef>
              <a:spcAft>
                <a:spcPts val="0"/>
              </a:spcAft>
              <a:buClr>
                <a:srgbClr val="000000"/>
              </a:buClr>
              <a:buSzPts val="2400"/>
              <a:buChar char="•"/>
              <a:defRPr/>
            </a:lvl2pPr>
            <a:lvl3pPr indent="-355600" lvl="2" marL="1371600" algn="l">
              <a:lnSpc>
                <a:spcPct val="90000"/>
              </a:lnSpc>
              <a:spcBef>
                <a:spcPts val="500"/>
              </a:spcBef>
              <a:spcAft>
                <a:spcPts val="0"/>
              </a:spcAft>
              <a:buClr>
                <a:srgbClr val="000000"/>
              </a:buClr>
              <a:buSzPts val="2000"/>
              <a:buChar char="•"/>
              <a:defRPr/>
            </a:lvl3pPr>
            <a:lvl4pPr indent="-342900" lvl="3" marL="1828800" algn="l">
              <a:lnSpc>
                <a:spcPct val="90000"/>
              </a:lnSpc>
              <a:spcBef>
                <a:spcPts val="500"/>
              </a:spcBef>
              <a:spcAft>
                <a:spcPts val="0"/>
              </a:spcAft>
              <a:buClr>
                <a:srgbClr val="000000"/>
              </a:buClr>
              <a:buSzPts val="1800"/>
              <a:buChar char="•"/>
              <a:defRPr/>
            </a:lvl4pPr>
            <a:lvl5pPr indent="-342900" lvl="4" marL="2286000" algn="l">
              <a:lnSpc>
                <a:spcPct val="90000"/>
              </a:lnSpc>
              <a:spcBef>
                <a:spcPts val="50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15"/>
          <p:cNvSpPr txBox="1"/>
          <p:nvPr>
            <p:ph idx="2" type="body"/>
          </p:nvPr>
        </p:nvSpPr>
        <p:spPr>
          <a:xfrm>
            <a:off x="6172200" y="1825627"/>
            <a:ext cx="5181603" cy="4351336"/>
          </a:xfrm>
          <a:prstGeom prst="rect">
            <a:avLst/>
          </a:prstGeom>
          <a:noFill/>
          <a:ln>
            <a:noFill/>
          </a:ln>
        </p:spPr>
        <p:txBody>
          <a:bodyPr anchorCtr="0" anchor="t" bIns="45700" lIns="91425" spcFirstLastPara="1" rIns="91425" wrap="square" tIns="45700">
            <a:normAutofit/>
          </a:bodyPr>
          <a:lstStyle>
            <a:lvl1pPr indent="-406400" lvl="0" marL="457200" algn="l">
              <a:lnSpc>
                <a:spcPct val="90000"/>
              </a:lnSpc>
              <a:spcBef>
                <a:spcPts val="1000"/>
              </a:spcBef>
              <a:spcAft>
                <a:spcPts val="0"/>
              </a:spcAft>
              <a:buClr>
                <a:srgbClr val="000000"/>
              </a:buClr>
              <a:buSzPts val="2800"/>
              <a:buChar char="•"/>
              <a:defRPr/>
            </a:lvl1pPr>
            <a:lvl2pPr indent="-381000" lvl="1" marL="914400" algn="l">
              <a:lnSpc>
                <a:spcPct val="90000"/>
              </a:lnSpc>
              <a:spcBef>
                <a:spcPts val="500"/>
              </a:spcBef>
              <a:spcAft>
                <a:spcPts val="0"/>
              </a:spcAft>
              <a:buClr>
                <a:srgbClr val="000000"/>
              </a:buClr>
              <a:buSzPts val="2400"/>
              <a:buChar char="•"/>
              <a:defRPr/>
            </a:lvl2pPr>
            <a:lvl3pPr indent="-355600" lvl="2" marL="1371600" algn="l">
              <a:lnSpc>
                <a:spcPct val="90000"/>
              </a:lnSpc>
              <a:spcBef>
                <a:spcPts val="500"/>
              </a:spcBef>
              <a:spcAft>
                <a:spcPts val="0"/>
              </a:spcAft>
              <a:buClr>
                <a:srgbClr val="000000"/>
              </a:buClr>
              <a:buSzPts val="2000"/>
              <a:buChar char="•"/>
              <a:defRPr/>
            </a:lvl3pPr>
            <a:lvl4pPr indent="-342900" lvl="3" marL="1828800" algn="l">
              <a:lnSpc>
                <a:spcPct val="90000"/>
              </a:lnSpc>
              <a:spcBef>
                <a:spcPts val="500"/>
              </a:spcBef>
              <a:spcAft>
                <a:spcPts val="0"/>
              </a:spcAft>
              <a:buClr>
                <a:srgbClr val="000000"/>
              </a:buClr>
              <a:buSzPts val="1800"/>
              <a:buChar char="•"/>
              <a:defRPr/>
            </a:lvl4pPr>
            <a:lvl5pPr indent="-342900" lvl="4" marL="2286000" algn="l">
              <a:lnSpc>
                <a:spcPct val="90000"/>
              </a:lnSpc>
              <a:spcBef>
                <a:spcPts val="50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15"/>
          <p:cNvSpPr txBox="1"/>
          <p:nvPr>
            <p:ph idx="10" type="dt"/>
          </p:nvPr>
        </p:nvSpPr>
        <p:spPr>
          <a:xfrm>
            <a:off x="838203" y="6356351"/>
            <a:ext cx="27432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767676"/>
              </a:buClr>
              <a:buSzPts val="12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15"/>
          <p:cNvSpPr txBox="1"/>
          <p:nvPr>
            <p:ph idx="11" type="ftr"/>
          </p:nvPr>
        </p:nvSpPr>
        <p:spPr>
          <a:xfrm>
            <a:off x="4038603" y="6356351"/>
            <a:ext cx="4114800" cy="365129"/>
          </a:xfrm>
          <a:prstGeom prst="rect">
            <a:avLst/>
          </a:prstGeom>
          <a:noFill/>
          <a:ln>
            <a:noFill/>
          </a:ln>
        </p:spPr>
        <p:txBody>
          <a:bodyPr anchorCtr="1" anchor="ctr" bIns="45700" lIns="91425" spcFirstLastPara="1" rIns="91425" wrap="square" tIns="45700">
            <a:noAutofit/>
          </a:bodyPr>
          <a:lstStyle>
            <a:lvl1pPr lvl="0" algn="ctr">
              <a:lnSpc>
                <a:spcPct val="100000"/>
              </a:lnSpc>
              <a:spcBef>
                <a:spcPts val="0"/>
              </a:spcBef>
              <a:spcAft>
                <a:spcPts val="0"/>
              </a:spcAft>
              <a:buClr>
                <a:srgbClr val="767676"/>
              </a:buClr>
              <a:buSzPts val="12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5"/>
          <p:cNvSpPr txBox="1"/>
          <p:nvPr>
            <p:ph idx="12" type="sldNum"/>
          </p:nvPr>
        </p:nvSpPr>
        <p:spPr>
          <a:xfrm>
            <a:off x="8610603" y="6356351"/>
            <a:ext cx="2743200" cy="3651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767676"/>
              </a:buClr>
              <a:buSzPts val="1200"/>
              <a:buFont typeface="Arial"/>
              <a:buNone/>
              <a:defRPr/>
            </a:lvl1pPr>
            <a:lvl2pPr indent="0" lvl="1" marL="0" marR="0" algn="r">
              <a:lnSpc>
                <a:spcPct val="100000"/>
              </a:lnSpc>
              <a:spcBef>
                <a:spcPts val="0"/>
              </a:spcBef>
              <a:spcAft>
                <a:spcPts val="0"/>
              </a:spcAft>
              <a:buClr>
                <a:srgbClr val="767676"/>
              </a:buClr>
              <a:buSzPts val="1200"/>
              <a:buFont typeface="Arial"/>
              <a:buNone/>
              <a:defRPr/>
            </a:lvl2pPr>
            <a:lvl3pPr indent="0" lvl="2" marL="0" marR="0" algn="r">
              <a:lnSpc>
                <a:spcPct val="100000"/>
              </a:lnSpc>
              <a:spcBef>
                <a:spcPts val="0"/>
              </a:spcBef>
              <a:spcAft>
                <a:spcPts val="0"/>
              </a:spcAft>
              <a:buClr>
                <a:srgbClr val="767676"/>
              </a:buClr>
              <a:buSzPts val="1200"/>
              <a:buFont typeface="Arial"/>
              <a:buNone/>
              <a:defRPr/>
            </a:lvl3pPr>
            <a:lvl4pPr indent="0" lvl="3" marL="0" marR="0" algn="r">
              <a:lnSpc>
                <a:spcPct val="100000"/>
              </a:lnSpc>
              <a:spcBef>
                <a:spcPts val="0"/>
              </a:spcBef>
              <a:spcAft>
                <a:spcPts val="0"/>
              </a:spcAft>
              <a:buClr>
                <a:srgbClr val="767676"/>
              </a:buClr>
              <a:buSzPts val="1200"/>
              <a:buFont typeface="Arial"/>
              <a:buNone/>
              <a:defRPr/>
            </a:lvl4pPr>
            <a:lvl5pPr indent="0" lvl="4" marL="0" marR="0" algn="r">
              <a:lnSpc>
                <a:spcPct val="100000"/>
              </a:lnSpc>
              <a:spcBef>
                <a:spcPts val="0"/>
              </a:spcBef>
              <a:spcAft>
                <a:spcPts val="0"/>
              </a:spcAft>
              <a:buClr>
                <a:srgbClr val="767676"/>
              </a:buClr>
              <a:buSzPts val="1200"/>
              <a:buFont typeface="Arial"/>
              <a:buNone/>
              <a:defRPr/>
            </a:lvl5pPr>
            <a:lvl6pPr indent="0" lvl="5" marL="0" marR="0" algn="r">
              <a:lnSpc>
                <a:spcPct val="100000"/>
              </a:lnSpc>
              <a:spcBef>
                <a:spcPts val="0"/>
              </a:spcBef>
              <a:spcAft>
                <a:spcPts val="0"/>
              </a:spcAft>
              <a:buClr>
                <a:srgbClr val="767676"/>
              </a:buClr>
              <a:buSzPts val="1200"/>
              <a:buFont typeface="Arial"/>
              <a:buNone/>
              <a:defRPr/>
            </a:lvl6pPr>
            <a:lvl7pPr indent="0" lvl="6" marL="0" marR="0" algn="r">
              <a:lnSpc>
                <a:spcPct val="100000"/>
              </a:lnSpc>
              <a:spcBef>
                <a:spcPts val="0"/>
              </a:spcBef>
              <a:spcAft>
                <a:spcPts val="0"/>
              </a:spcAft>
              <a:buClr>
                <a:srgbClr val="767676"/>
              </a:buClr>
              <a:buSzPts val="1200"/>
              <a:buFont typeface="Arial"/>
              <a:buNone/>
              <a:defRPr/>
            </a:lvl7pPr>
            <a:lvl8pPr indent="0" lvl="7" marL="0" marR="0" algn="r">
              <a:lnSpc>
                <a:spcPct val="100000"/>
              </a:lnSpc>
              <a:spcBef>
                <a:spcPts val="0"/>
              </a:spcBef>
              <a:spcAft>
                <a:spcPts val="0"/>
              </a:spcAft>
              <a:buClr>
                <a:srgbClr val="767676"/>
              </a:buClr>
              <a:buSzPts val="1200"/>
              <a:buFont typeface="Arial"/>
              <a:buNone/>
              <a:defRPr/>
            </a:lvl8pPr>
            <a:lvl9pPr indent="0" lvl="8" marL="0" marR="0" algn="r">
              <a:lnSpc>
                <a:spcPct val="100000"/>
              </a:lnSpc>
              <a:spcBef>
                <a:spcPts val="0"/>
              </a:spcBef>
              <a:spcAft>
                <a:spcPts val="0"/>
              </a:spcAft>
              <a:buClr>
                <a:srgbClr val="767676"/>
              </a:buClr>
              <a:buSzPts val="1200"/>
              <a:buFont typeface="Arial"/>
              <a:buNone/>
              <a:defRPr/>
            </a:lvl9pPr>
          </a:lstStyle>
          <a:p>
            <a:pPr indent="0" lvl="0" marL="0" rtl="0" algn="r">
              <a:spcBef>
                <a:spcPts val="0"/>
              </a:spcBef>
              <a:spcAft>
                <a:spcPts val="0"/>
              </a:spcAft>
              <a:buNone/>
            </a:pPr>
            <a:fld id="{00000000-1234-1234-1234-123412341234}" type="slidenum">
              <a:rPr lang="pl-PL"/>
              <a:t>‹#›</a:t>
            </a:fld>
            <a:endParaRPr b="0" i="0" sz="1200" u="none" cap="none" strike="noStrike">
              <a:solidFill>
                <a:srgbClr val="767676"/>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równanie" type="twoTxTwoObj">
  <p:cSld name="TWO_OBJECTS_WITH_TEXT">
    <p:spTree>
      <p:nvGrpSpPr>
        <p:cNvPr id="36" name="Shape 36"/>
        <p:cNvGrpSpPr/>
        <p:nvPr/>
      </p:nvGrpSpPr>
      <p:grpSpPr>
        <a:xfrm>
          <a:off x="0" y="0"/>
          <a:ext cx="0" cy="0"/>
          <a:chOff x="0" y="0"/>
          <a:chExt cx="0" cy="0"/>
        </a:xfrm>
      </p:grpSpPr>
      <p:sp>
        <p:nvSpPr>
          <p:cNvPr id="37" name="Google Shape;37;p16"/>
          <p:cNvSpPr txBox="1"/>
          <p:nvPr>
            <p:ph type="title"/>
          </p:nvPr>
        </p:nvSpPr>
        <p:spPr>
          <a:xfrm>
            <a:off x="839784" y="365129"/>
            <a:ext cx="10515600" cy="1325559"/>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000000"/>
              </a:buClr>
              <a:buSzPts val="4400"/>
              <a:buFont typeface="Play"/>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16"/>
          <p:cNvSpPr txBox="1"/>
          <p:nvPr>
            <p:ph idx="1" type="body"/>
          </p:nvPr>
        </p:nvSpPr>
        <p:spPr>
          <a:xfrm>
            <a:off x="839784" y="1681160"/>
            <a:ext cx="5157782" cy="82391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rgbClr val="000000"/>
              </a:buClr>
              <a:buSzPts val="2400"/>
              <a:buNone/>
              <a:defRPr b="1" sz="2400"/>
            </a:lvl1pPr>
            <a:lvl2pPr indent="-342900" lvl="1" marL="914400" algn="l">
              <a:lnSpc>
                <a:spcPct val="90000"/>
              </a:lnSpc>
              <a:spcBef>
                <a:spcPts val="500"/>
              </a:spcBef>
              <a:spcAft>
                <a:spcPts val="0"/>
              </a:spcAft>
              <a:buClr>
                <a:srgbClr val="000000"/>
              </a:buClr>
              <a:buSzPts val="1800"/>
              <a:buChar char="•"/>
              <a:defRPr/>
            </a:lvl2pPr>
            <a:lvl3pPr indent="-342900" lvl="2" marL="1371600" algn="l">
              <a:lnSpc>
                <a:spcPct val="90000"/>
              </a:lnSpc>
              <a:spcBef>
                <a:spcPts val="500"/>
              </a:spcBef>
              <a:spcAft>
                <a:spcPts val="0"/>
              </a:spcAft>
              <a:buClr>
                <a:srgbClr val="000000"/>
              </a:buClr>
              <a:buSzPts val="1800"/>
              <a:buChar char="•"/>
              <a:defRPr/>
            </a:lvl3pPr>
            <a:lvl4pPr indent="-342900" lvl="3" marL="1828800" algn="l">
              <a:lnSpc>
                <a:spcPct val="90000"/>
              </a:lnSpc>
              <a:spcBef>
                <a:spcPts val="500"/>
              </a:spcBef>
              <a:spcAft>
                <a:spcPts val="0"/>
              </a:spcAft>
              <a:buClr>
                <a:srgbClr val="000000"/>
              </a:buClr>
              <a:buSzPts val="1800"/>
              <a:buChar char="•"/>
              <a:defRPr/>
            </a:lvl4pPr>
            <a:lvl5pPr indent="-342900" lvl="4" marL="2286000" algn="l">
              <a:lnSpc>
                <a:spcPct val="90000"/>
              </a:lnSpc>
              <a:spcBef>
                <a:spcPts val="50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9" name="Google Shape;39;p16"/>
          <p:cNvSpPr txBox="1"/>
          <p:nvPr>
            <p:ph idx="2" type="body"/>
          </p:nvPr>
        </p:nvSpPr>
        <p:spPr>
          <a:xfrm>
            <a:off x="839784" y="2505071"/>
            <a:ext cx="5157782" cy="3684583"/>
          </a:xfrm>
          <a:prstGeom prst="rect">
            <a:avLst/>
          </a:prstGeom>
          <a:noFill/>
          <a:ln>
            <a:noFill/>
          </a:ln>
        </p:spPr>
        <p:txBody>
          <a:bodyPr anchorCtr="0" anchor="t" bIns="45700" lIns="91425" spcFirstLastPara="1" rIns="91425" wrap="square" tIns="45700">
            <a:normAutofit/>
          </a:bodyPr>
          <a:lstStyle>
            <a:lvl1pPr indent="-406400" lvl="0" marL="457200" algn="l">
              <a:lnSpc>
                <a:spcPct val="90000"/>
              </a:lnSpc>
              <a:spcBef>
                <a:spcPts val="1000"/>
              </a:spcBef>
              <a:spcAft>
                <a:spcPts val="0"/>
              </a:spcAft>
              <a:buClr>
                <a:srgbClr val="000000"/>
              </a:buClr>
              <a:buSzPts val="2800"/>
              <a:buChar char="•"/>
              <a:defRPr/>
            </a:lvl1pPr>
            <a:lvl2pPr indent="-381000" lvl="1" marL="914400" algn="l">
              <a:lnSpc>
                <a:spcPct val="90000"/>
              </a:lnSpc>
              <a:spcBef>
                <a:spcPts val="500"/>
              </a:spcBef>
              <a:spcAft>
                <a:spcPts val="0"/>
              </a:spcAft>
              <a:buClr>
                <a:srgbClr val="000000"/>
              </a:buClr>
              <a:buSzPts val="2400"/>
              <a:buChar char="•"/>
              <a:defRPr/>
            </a:lvl2pPr>
            <a:lvl3pPr indent="-355600" lvl="2" marL="1371600" algn="l">
              <a:lnSpc>
                <a:spcPct val="90000"/>
              </a:lnSpc>
              <a:spcBef>
                <a:spcPts val="500"/>
              </a:spcBef>
              <a:spcAft>
                <a:spcPts val="0"/>
              </a:spcAft>
              <a:buClr>
                <a:srgbClr val="000000"/>
              </a:buClr>
              <a:buSzPts val="2000"/>
              <a:buChar char="•"/>
              <a:defRPr/>
            </a:lvl3pPr>
            <a:lvl4pPr indent="-342900" lvl="3" marL="1828800" algn="l">
              <a:lnSpc>
                <a:spcPct val="90000"/>
              </a:lnSpc>
              <a:spcBef>
                <a:spcPts val="500"/>
              </a:spcBef>
              <a:spcAft>
                <a:spcPts val="0"/>
              </a:spcAft>
              <a:buClr>
                <a:srgbClr val="000000"/>
              </a:buClr>
              <a:buSzPts val="1800"/>
              <a:buChar char="•"/>
              <a:defRPr/>
            </a:lvl4pPr>
            <a:lvl5pPr indent="-342900" lvl="4" marL="2286000" algn="l">
              <a:lnSpc>
                <a:spcPct val="90000"/>
              </a:lnSpc>
              <a:spcBef>
                <a:spcPts val="50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16"/>
          <p:cNvSpPr txBox="1"/>
          <p:nvPr>
            <p:ph idx="3" type="body"/>
          </p:nvPr>
        </p:nvSpPr>
        <p:spPr>
          <a:xfrm>
            <a:off x="6172200" y="1681160"/>
            <a:ext cx="5183184" cy="82391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rgbClr val="000000"/>
              </a:buClr>
              <a:buSzPts val="2400"/>
              <a:buNone/>
              <a:defRPr b="1" sz="2400"/>
            </a:lvl1pPr>
            <a:lvl2pPr indent="-342900" lvl="1" marL="914400" algn="l">
              <a:lnSpc>
                <a:spcPct val="90000"/>
              </a:lnSpc>
              <a:spcBef>
                <a:spcPts val="500"/>
              </a:spcBef>
              <a:spcAft>
                <a:spcPts val="0"/>
              </a:spcAft>
              <a:buClr>
                <a:srgbClr val="000000"/>
              </a:buClr>
              <a:buSzPts val="1800"/>
              <a:buChar char="•"/>
              <a:defRPr/>
            </a:lvl2pPr>
            <a:lvl3pPr indent="-342900" lvl="2" marL="1371600" algn="l">
              <a:lnSpc>
                <a:spcPct val="90000"/>
              </a:lnSpc>
              <a:spcBef>
                <a:spcPts val="500"/>
              </a:spcBef>
              <a:spcAft>
                <a:spcPts val="0"/>
              </a:spcAft>
              <a:buClr>
                <a:srgbClr val="000000"/>
              </a:buClr>
              <a:buSzPts val="1800"/>
              <a:buChar char="•"/>
              <a:defRPr/>
            </a:lvl3pPr>
            <a:lvl4pPr indent="-342900" lvl="3" marL="1828800" algn="l">
              <a:lnSpc>
                <a:spcPct val="90000"/>
              </a:lnSpc>
              <a:spcBef>
                <a:spcPts val="500"/>
              </a:spcBef>
              <a:spcAft>
                <a:spcPts val="0"/>
              </a:spcAft>
              <a:buClr>
                <a:srgbClr val="000000"/>
              </a:buClr>
              <a:buSzPts val="1800"/>
              <a:buChar char="•"/>
              <a:defRPr/>
            </a:lvl4pPr>
            <a:lvl5pPr indent="-342900" lvl="4" marL="2286000" algn="l">
              <a:lnSpc>
                <a:spcPct val="90000"/>
              </a:lnSpc>
              <a:spcBef>
                <a:spcPts val="50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16"/>
          <p:cNvSpPr txBox="1"/>
          <p:nvPr>
            <p:ph idx="4" type="body"/>
          </p:nvPr>
        </p:nvSpPr>
        <p:spPr>
          <a:xfrm>
            <a:off x="6172200" y="2505071"/>
            <a:ext cx="5183184" cy="3684583"/>
          </a:xfrm>
          <a:prstGeom prst="rect">
            <a:avLst/>
          </a:prstGeom>
          <a:noFill/>
          <a:ln>
            <a:noFill/>
          </a:ln>
        </p:spPr>
        <p:txBody>
          <a:bodyPr anchorCtr="0" anchor="t" bIns="45700" lIns="91425" spcFirstLastPara="1" rIns="91425" wrap="square" tIns="45700">
            <a:normAutofit/>
          </a:bodyPr>
          <a:lstStyle>
            <a:lvl1pPr indent="-406400" lvl="0" marL="457200" algn="l">
              <a:lnSpc>
                <a:spcPct val="90000"/>
              </a:lnSpc>
              <a:spcBef>
                <a:spcPts val="1000"/>
              </a:spcBef>
              <a:spcAft>
                <a:spcPts val="0"/>
              </a:spcAft>
              <a:buClr>
                <a:srgbClr val="000000"/>
              </a:buClr>
              <a:buSzPts val="2800"/>
              <a:buChar char="•"/>
              <a:defRPr/>
            </a:lvl1pPr>
            <a:lvl2pPr indent="-381000" lvl="1" marL="914400" algn="l">
              <a:lnSpc>
                <a:spcPct val="90000"/>
              </a:lnSpc>
              <a:spcBef>
                <a:spcPts val="500"/>
              </a:spcBef>
              <a:spcAft>
                <a:spcPts val="0"/>
              </a:spcAft>
              <a:buClr>
                <a:srgbClr val="000000"/>
              </a:buClr>
              <a:buSzPts val="2400"/>
              <a:buChar char="•"/>
              <a:defRPr/>
            </a:lvl2pPr>
            <a:lvl3pPr indent="-355600" lvl="2" marL="1371600" algn="l">
              <a:lnSpc>
                <a:spcPct val="90000"/>
              </a:lnSpc>
              <a:spcBef>
                <a:spcPts val="500"/>
              </a:spcBef>
              <a:spcAft>
                <a:spcPts val="0"/>
              </a:spcAft>
              <a:buClr>
                <a:srgbClr val="000000"/>
              </a:buClr>
              <a:buSzPts val="2000"/>
              <a:buChar char="•"/>
              <a:defRPr/>
            </a:lvl3pPr>
            <a:lvl4pPr indent="-342900" lvl="3" marL="1828800" algn="l">
              <a:lnSpc>
                <a:spcPct val="90000"/>
              </a:lnSpc>
              <a:spcBef>
                <a:spcPts val="500"/>
              </a:spcBef>
              <a:spcAft>
                <a:spcPts val="0"/>
              </a:spcAft>
              <a:buClr>
                <a:srgbClr val="000000"/>
              </a:buClr>
              <a:buSzPts val="1800"/>
              <a:buChar char="•"/>
              <a:defRPr/>
            </a:lvl4pPr>
            <a:lvl5pPr indent="-342900" lvl="4" marL="2286000" algn="l">
              <a:lnSpc>
                <a:spcPct val="90000"/>
              </a:lnSpc>
              <a:spcBef>
                <a:spcPts val="50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16"/>
          <p:cNvSpPr txBox="1"/>
          <p:nvPr>
            <p:ph idx="10" type="dt"/>
          </p:nvPr>
        </p:nvSpPr>
        <p:spPr>
          <a:xfrm>
            <a:off x="838203" y="6356351"/>
            <a:ext cx="27432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767676"/>
              </a:buClr>
              <a:buSzPts val="12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6"/>
          <p:cNvSpPr txBox="1"/>
          <p:nvPr>
            <p:ph idx="11" type="ftr"/>
          </p:nvPr>
        </p:nvSpPr>
        <p:spPr>
          <a:xfrm>
            <a:off x="4038603" y="6356351"/>
            <a:ext cx="4114800" cy="365129"/>
          </a:xfrm>
          <a:prstGeom prst="rect">
            <a:avLst/>
          </a:prstGeom>
          <a:noFill/>
          <a:ln>
            <a:noFill/>
          </a:ln>
        </p:spPr>
        <p:txBody>
          <a:bodyPr anchorCtr="1" anchor="ctr" bIns="45700" lIns="91425" spcFirstLastPara="1" rIns="91425" wrap="square" tIns="45700">
            <a:noAutofit/>
          </a:bodyPr>
          <a:lstStyle>
            <a:lvl1pPr lvl="0" algn="ctr">
              <a:lnSpc>
                <a:spcPct val="100000"/>
              </a:lnSpc>
              <a:spcBef>
                <a:spcPts val="0"/>
              </a:spcBef>
              <a:spcAft>
                <a:spcPts val="0"/>
              </a:spcAft>
              <a:buClr>
                <a:srgbClr val="767676"/>
              </a:buClr>
              <a:buSzPts val="12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6"/>
          <p:cNvSpPr txBox="1"/>
          <p:nvPr>
            <p:ph idx="12" type="sldNum"/>
          </p:nvPr>
        </p:nvSpPr>
        <p:spPr>
          <a:xfrm>
            <a:off x="8610603" y="6356351"/>
            <a:ext cx="2743200" cy="3651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767676"/>
              </a:buClr>
              <a:buSzPts val="1200"/>
              <a:buFont typeface="Arial"/>
              <a:buNone/>
              <a:defRPr/>
            </a:lvl1pPr>
            <a:lvl2pPr indent="0" lvl="1" marL="0" marR="0" algn="r">
              <a:lnSpc>
                <a:spcPct val="100000"/>
              </a:lnSpc>
              <a:spcBef>
                <a:spcPts val="0"/>
              </a:spcBef>
              <a:spcAft>
                <a:spcPts val="0"/>
              </a:spcAft>
              <a:buClr>
                <a:srgbClr val="767676"/>
              </a:buClr>
              <a:buSzPts val="1200"/>
              <a:buFont typeface="Arial"/>
              <a:buNone/>
              <a:defRPr/>
            </a:lvl2pPr>
            <a:lvl3pPr indent="0" lvl="2" marL="0" marR="0" algn="r">
              <a:lnSpc>
                <a:spcPct val="100000"/>
              </a:lnSpc>
              <a:spcBef>
                <a:spcPts val="0"/>
              </a:spcBef>
              <a:spcAft>
                <a:spcPts val="0"/>
              </a:spcAft>
              <a:buClr>
                <a:srgbClr val="767676"/>
              </a:buClr>
              <a:buSzPts val="1200"/>
              <a:buFont typeface="Arial"/>
              <a:buNone/>
              <a:defRPr/>
            </a:lvl3pPr>
            <a:lvl4pPr indent="0" lvl="3" marL="0" marR="0" algn="r">
              <a:lnSpc>
                <a:spcPct val="100000"/>
              </a:lnSpc>
              <a:spcBef>
                <a:spcPts val="0"/>
              </a:spcBef>
              <a:spcAft>
                <a:spcPts val="0"/>
              </a:spcAft>
              <a:buClr>
                <a:srgbClr val="767676"/>
              </a:buClr>
              <a:buSzPts val="1200"/>
              <a:buFont typeface="Arial"/>
              <a:buNone/>
              <a:defRPr/>
            </a:lvl4pPr>
            <a:lvl5pPr indent="0" lvl="4" marL="0" marR="0" algn="r">
              <a:lnSpc>
                <a:spcPct val="100000"/>
              </a:lnSpc>
              <a:spcBef>
                <a:spcPts val="0"/>
              </a:spcBef>
              <a:spcAft>
                <a:spcPts val="0"/>
              </a:spcAft>
              <a:buClr>
                <a:srgbClr val="767676"/>
              </a:buClr>
              <a:buSzPts val="1200"/>
              <a:buFont typeface="Arial"/>
              <a:buNone/>
              <a:defRPr/>
            </a:lvl5pPr>
            <a:lvl6pPr indent="0" lvl="5" marL="0" marR="0" algn="r">
              <a:lnSpc>
                <a:spcPct val="100000"/>
              </a:lnSpc>
              <a:spcBef>
                <a:spcPts val="0"/>
              </a:spcBef>
              <a:spcAft>
                <a:spcPts val="0"/>
              </a:spcAft>
              <a:buClr>
                <a:srgbClr val="767676"/>
              </a:buClr>
              <a:buSzPts val="1200"/>
              <a:buFont typeface="Arial"/>
              <a:buNone/>
              <a:defRPr/>
            </a:lvl6pPr>
            <a:lvl7pPr indent="0" lvl="6" marL="0" marR="0" algn="r">
              <a:lnSpc>
                <a:spcPct val="100000"/>
              </a:lnSpc>
              <a:spcBef>
                <a:spcPts val="0"/>
              </a:spcBef>
              <a:spcAft>
                <a:spcPts val="0"/>
              </a:spcAft>
              <a:buClr>
                <a:srgbClr val="767676"/>
              </a:buClr>
              <a:buSzPts val="1200"/>
              <a:buFont typeface="Arial"/>
              <a:buNone/>
              <a:defRPr/>
            </a:lvl7pPr>
            <a:lvl8pPr indent="0" lvl="7" marL="0" marR="0" algn="r">
              <a:lnSpc>
                <a:spcPct val="100000"/>
              </a:lnSpc>
              <a:spcBef>
                <a:spcPts val="0"/>
              </a:spcBef>
              <a:spcAft>
                <a:spcPts val="0"/>
              </a:spcAft>
              <a:buClr>
                <a:srgbClr val="767676"/>
              </a:buClr>
              <a:buSzPts val="1200"/>
              <a:buFont typeface="Arial"/>
              <a:buNone/>
              <a:defRPr/>
            </a:lvl8pPr>
            <a:lvl9pPr indent="0" lvl="8" marL="0" marR="0" algn="r">
              <a:lnSpc>
                <a:spcPct val="100000"/>
              </a:lnSpc>
              <a:spcBef>
                <a:spcPts val="0"/>
              </a:spcBef>
              <a:spcAft>
                <a:spcPts val="0"/>
              </a:spcAft>
              <a:buClr>
                <a:srgbClr val="767676"/>
              </a:buClr>
              <a:buSzPts val="1200"/>
              <a:buFont typeface="Arial"/>
              <a:buNone/>
              <a:defRPr/>
            </a:lvl9pPr>
          </a:lstStyle>
          <a:p>
            <a:pPr indent="0" lvl="0" marL="0" rtl="0" algn="r">
              <a:spcBef>
                <a:spcPts val="0"/>
              </a:spcBef>
              <a:spcAft>
                <a:spcPts val="0"/>
              </a:spcAft>
              <a:buNone/>
            </a:pPr>
            <a:fld id="{00000000-1234-1234-1234-123412341234}" type="slidenum">
              <a:rPr lang="pl-PL"/>
              <a:t>‹#›</a:t>
            </a:fld>
            <a:endParaRPr b="0" i="0" sz="1200" u="none" cap="none" strike="noStrike">
              <a:solidFill>
                <a:srgbClr val="767676"/>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ylko tytuł" type="titleOnly">
  <p:cSld name="TITLE_ONLY">
    <p:spTree>
      <p:nvGrpSpPr>
        <p:cNvPr id="45" name="Shape 45"/>
        <p:cNvGrpSpPr/>
        <p:nvPr/>
      </p:nvGrpSpPr>
      <p:grpSpPr>
        <a:xfrm>
          <a:off x="0" y="0"/>
          <a:ext cx="0" cy="0"/>
          <a:chOff x="0" y="0"/>
          <a:chExt cx="0" cy="0"/>
        </a:xfrm>
      </p:grpSpPr>
      <p:sp>
        <p:nvSpPr>
          <p:cNvPr id="46" name="Google Shape;46;p17"/>
          <p:cNvSpPr txBox="1"/>
          <p:nvPr>
            <p:ph type="title"/>
          </p:nvPr>
        </p:nvSpPr>
        <p:spPr>
          <a:xfrm>
            <a:off x="838203" y="365129"/>
            <a:ext cx="10515600" cy="1325559"/>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000000"/>
              </a:buClr>
              <a:buSzPts val="4400"/>
              <a:buFont typeface="Play"/>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17"/>
          <p:cNvSpPr txBox="1"/>
          <p:nvPr>
            <p:ph idx="10" type="dt"/>
          </p:nvPr>
        </p:nvSpPr>
        <p:spPr>
          <a:xfrm>
            <a:off x="838203" y="6356351"/>
            <a:ext cx="27432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767676"/>
              </a:buClr>
              <a:buSzPts val="12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7"/>
          <p:cNvSpPr txBox="1"/>
          <p:nvPr>
            <p:ph idx="11" type="ftr"/>
          </p:nvPr>
        </p:nvSpPr>
        <p:spPr>
          <a:xfrm>
            <a:off x="4038603" y="6356351"/>
            <a:ext cx="4114800" cy="365129"/>
          </a:xfrm>
          <a:prstGeom prst="rect">
            <a:avLst/>
          </a:prstGeom>
          <a:noFill/>
          <a:ln>
            <a:noFill/>
          </a:ln>
        </p:spPr>
        <p:txBody>
          <a:bodyPr anchorCtr="1" anchor="ctr" bIns="45700" lIns="91425" spcFirstLastPara="1" rIns="91425" wrap="square" tIns="45700">
            <a:noAutofit/>
          </a:bodyPr>
          <a:lstStyle>
            <a:lvl1pPr lvl="0" algn="ctr">
              <a:lnSpc>
                <a:spcPct val="100000"/>
              </a:lnSpc>
              <a:spcBef>
                <a:spcPts val="0"/>
              </a:spcBef>
              <a:spcAft>
                <a:spcPts val="0"/>
              </a:spcAft>
              <a:buClr>
                <a:srgbClr val="767676"/>
              </a:buClr>
              <a:buSzPts val="12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7"/>
          <p:cNvSpPr txBox="1"/>
          <p:nvPr>
            <p:ph idx="12" type="sldNum"/>
          </p:nvPr>
        </p:nvSpPr>
        <p:spPr>
          <a:xfrm>
            <a:off x="8610603" y="6356351"/>
            <a:ext cx="2743200" cy="3651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767676"/>
              </a:buClr>
              <a:buSzPts val="1200"/>
              <a:buFont typeface="Arial"/>
              <a:buNone/>
              <a:defRPr/>
            </a:lvl1pPr>
            <a:lvl2pPr indent="0" lvl="1" marL="0" marR="0" algn="r">
              <a:lnSpc>
                <a:spcPct val="100000"/>
              </a:lnSpc>
              <a:spcBef>
                <a:spcPts val="0"/>
              </a:spcBef>
              <a:spcAft>
                <a:spcPts val="0"/>
              </a:spcAft>
              <a:buClr>
                <a:srgbClr val="767676"/>
              </a:buClr>
              <a:buSzPts val="1200"/>
              <a:buFont typeface="Arial"/>
              <a:buNone/>
              <a:defRPr/>
            </a:lvl2pPr>
            <a:lvl3pPr indent="0" lvl="2" marL="0" marR="0" algn="r">
              <a:lnSpc>
                <a:spcPct val="100000"/>
              </a:lnSpc>
              <a:spcBef>
                <a:spcPts val="0"/>
              </a:spcBef>
              <a:spcAft>
                <a:spcPts val="0"/>
              </a:spcAft>
              <a:buClr>
                <a:srgbClr val="767676"/>
              </a:buClr>
              <a:buSzPts val="1200"/>
              <a:buFont typeface="Arial"/>
              <a:buNone/>
              <a:defRPr/>
            </a:lvl3pPr>
            <a:lvl4pPr indent="0" lvl="3" marL="0" marR="0" algn="r">
              <a:lnSpc>
                <a:spcPct val="100000"/>
              </a:lnSpc>
              <a:spcBef>
                <a:spcPts val="0"/>
              </a:spcBef>
              <a:spcAft>
                <a:spcPts val="0"/>
              </a:spcAft>
              <a:buClr>
                <a:srgbClr val="767676"/>
              </a:buClr>
              <a:buSzPts val="1200"/>
              <a:buFont typeface="Arial"/>
              <a:buNone/>
              <a:defRPr/>
            </a:lvl4pPr>
            <a:lvl5pPr indent="0" lvl="4" marL="0" marR="0" algn="r">
              <a:lnSpc>
                <a:spcPct val="100000"/>
              </a:lnSpc>
              <a:spcBef>
                <a:spcPts val="0"/>
              </a:spcBef>
              <a:spcAft>
                <a:spcPts val="0"/>
              </a:spcAft>
              <a:buClr>
                <a:srgbClr val="767676"/>
              </a:buClr>
              <a:buSzPts val="1200"/>
              <a:buFont typeface="Arial"/>
              <a:buNone/>
              <a:defRPr/>
            </a:lvl5pPr>
            <a:lvl6pPr indent="0" lvl="5" marL="0" marR="0" algn="r">
              <a:lnSpc>
                <a:spcPct val="100000"/>
              </a:lnSpc>
              <a:spcBef>
                <a:spcPts val="0"/>
              </a:spcBef>
              <a:spcAft>
                <a:spcPts val="0"/>
              </a:spcAft>
              <a:buClr>
                <a:srgbClr val="767676"/>
              </a:buClr>
              <a:buSzPts val="1200"/>
              <a:buFont typeface="Arial"/>
              <a:buNone/>
              <a:defRPr/>
            </a:lvl6pPr>
            <a:lvl7pPr indent="0" lvl="6" marL="0" marR="0" algn="r">
              <a:lnSpc>
                <a:spcPct val="100000"/>
              </a:lnSpc>
              <a:spcBef>
                <a:spcPts val="0"/>
              </a:spcBef>
              <a:spcAft>
                <a:spcPts val="0"/>
              </a:spcAft>
              <a:buClr>
                <a:srgbClr val="767676"/>
              </a:buClr>
              <a:buSzPts val="1200"/>
              <a:buFont typeface="Arial"/>
              <a:buNone/>
              <a:defRPr/>
            </a:lvl7pPr>
            <a:lvl8pPr indent="0" lvl="7" marL="0" marR="0" algn="r">
              <a:lnSpc>
                <a:spcPct val="100000"/>
              </a:lnSpc>
              <a:spcBef>
                <a:spcPts val="0"/>
              </a:spcBef>
              <a:spcAft>
                <a:spcPts val="0"/>
              </a:spcAft>
              <a:buClr>
                <a:srgbClr val="767676"/>
              </a:buClr>
              <a:buSzPts val="1200"/>
              <a:buFont typeface="Arial"/>
              <a:buNone/>
              <a:defRPr/>
            </a:lvl8pPr>
            <a:lvl9pPr indent="0" lvl="8" marL="0" marR="0" algn="r">
              <a:lnSpc>
                <a:spcPct val="100000"/>
              </a:lnSpc>
              <a:spcBef>
                <a:spcPts val="0"/>
              </a:spcBef>
              <a:spcAft>
                <a:spcPts val="0"/>
              </a:spcAft>
              <a:buClr>
                <a:srgbClr val="767676"/>
              </a:buClr>
              <a:buSzPts val="1200"/>
              <a:buFont typeface="Arial"/>
              <a:buNone/>
              <a:defRPr/>
            </a:lvl9pPr>
          </a:lstStyle>
          <a:p>
            <a:pPr indent="0" lvl="0" marL="0" rtl="0" algn="r">
              <a:spcBef>
                <a:spcPts val="0"/>
              </a:spcBef>
              <a:spcAft>
                <a:spcPts val="0"/>
              </a:spcAft>
              <a:buNone/>
            </a:pPr>
            <a:fld id="{00000000-1234-1234-1234-123412341234}" type="slidenum">
              <a:rPr lang="pl-PL"/>
              <a:t>‹#›</a:t>
            </a:fld>
            <a:endParaRPr b="0" i="0" sz="1200" u="none" cap="none" strike="noStrike">
              <a:solidFill>
                <a:srgbClr val="767676"/>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usty" type="blank">
  <p:cSld name="BLANK">
    <p:spTree>
      <p:nvGrpSpPr>
        <p:cNvPr id="50" name="Shape 50"/>
        <p:cNvGrpSpPr/>
        <p:nvPr/>
      </p:nvGrpSpPr>
      <p:grpSpPr>
        <a:xfrm>
          <a:off x="0" y="0"/>
          <a:ext cx="0" cy="0"/>
          <a:chOff x="0" y="0"/>
          <a:chExt cx="0" cy="0"/>
        </a:xfrm>
      </p:grpSpPr>
      <p:sp>
        <p:nvSpPr>
          <p:cNvPr id="51" name="Google Shape;51;p18"/>
          <p:cNvSpPr txBox="1"/>
          <p:nvPr>
            <p:ph idx="10" type="dt"/>
          </p:nvPr>
        </p:nvSpPr>
        <p:spPr>
          <a:xfrm>
            <a:off x="838203" y="6356351"/>
            <a:ext cx="27432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767676"/>
              </a:buClr>
              <a:buSzPts val="12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8"/>
          <p:cNvSpPr txBox="1"/>
          <p:nvPr>
            <p:ph idx="11" type="ftr"/>
          </p:nvPr>
        </p:nvSpPr>
        <p:spPr>
          <a:xfrm>
            <a:off x="4038603" y="6356351"/>
            <a:ext cx="4114800" cy="365129"/>
          </a:xfrm>
          <a:prstGeom prst="rect">
            <a:avLst/>
          </a:prstGeom>
          <a:noFill/>
          <a:ln>
            <a:noFill/>
          </a:ln>
        </p:spPr>
        <p:txBody>
          <a:bodyPr anchorCtr="1" anchor="ctr" bIns="45700" lIns="91425" spcFirstLastPara="1" rIns="91425" wrap="square" tIns="45700">
            <a:noAutofit/>
          </a:bodyPr>
          <a:lstStyle>
            <a:lvl1pPr lvl="0" algn="ctr">
              <a:lnSpc>
                <a:spcPct val="100000"/>
              </a:lnSpc>
              <a:spcBef>
                <a:spcPts val="0"/>
              </a:spcBef>
              <a:spcAft>
                <a:spcPts val="0"/>
              </a:spcAft>
              <a:buClr>
                <a:srgbClr val="767676"/>
              </a:buClr>
              <a:buSzPts val="12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8"/>
          <p:cNvSpPr txBox="1"/>
          <p:nvPr>
            <p:ph idx="12" type="sldNum"/>
          </p:nvPr>
        </p:nvSpPr>
        <p:spPr>
          <a:xfrm>
            <a:off x="8610603" y="6356351"/>
            <a:ext cx="2743200" cy="3651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767676"/>
              </a:buClr>
              <a:buSzPts val="1200"/>
              <a:buFont typeface="Arial"/>
              <a:buNone/>
              <a:defRPr/>
            </a:lvl1pPr>
            <a:lvl2pPr indent="0" lvl="1" marL="0" marR="0" algn="r">
              <a:lnSpc>
                <a:spcPct val="100000"/>
              </a:lnSpc>
              <a:spcBef>
                <a:spcPts val="0"/>
              </a:spcBef>
              <a:spcAft>
                <a:spcPts val="0"/>
              </a:spcAft>
              <a:buClr>
                <a:srgbClr val="767676"/>
              </a:buClr>
              <a:buSzPts val="1200"/>
              <a:buFont typeface="Arial"/>
              <a:buNone/>
              <a:defRPr/>
            </a:lvl2pPr>
            <a:lvl3pPr indent="0" lvl="2" marL="0" marR="0" algn="r">
              <a:lnSpc>
                <a:spcPct val="100000"/>
              </a:lnSpc>
              <a:spcBef>
                <a:spcPts val="0"/>
              </a:spcBef>
              <a:spcAft>
                <a:spcPts val="0"/>
              </a:spcAft>
              <a:buClr>
                <a:srgbClr val="767676"/>
              </a:buClr>
              <a:buSzPts val="1200"/>
              <a:buFont typeface="Arial"/>
              <a:buNone/>
              <a:defRPr/>
            </a:lvl3pPr>
            <a:lvl4pPr indent="0" lvl="3" marL="0" marR="0" algn="r">
              <a:lnSpc>
                <a:spcPct val="100000"/>
              </a:lnSpc>
              <a:spcBef>
                <a:spcPts val="0"/>
              </a:spcBef>
              <a:spcAft>
                <a:spcPts val="0"/>
              </a:spcAft>
              <a:buClr>
                <a:srgbClr val="767676"/>
              </a:buClr>
              <a:buSzPts val="1200"/>
              <a:buFont typeface="Arial"/>
              <a:buNone/>
              <a:defRPr/>
            </a:lvl4pPr>
            <a:lvl5pPr indent="0" lvl="4" marL="0" marR="0" algn="r">
              <a:lnSpc>
                <a:spcPct val="100000"/>
              </a:lnSpc>
              <a:spcBef>
                <a:spcPts val="0"/>
              </a:spcBef>
              <a:spcAft>
                <a:spcPts val="0"/>
              </a:spcAft>
              <a:buClr>
                <a:srgbClr val="767676"/>
              </a:buClr>
              <a:buSzPts val="1200"/>
              <a:buFont typeface="Arial"/>
              <a:buNone/>
              <a:defRPr/>
            </a:lvl5pPr>
            <a:lvl6pPr indent="0" lvl="5" marL="0" marR="0" algn="r">
              <a:lnSpc>
                <a:spcPct val="100000"/>
              </a:lnSpc>
              <a:spcBef>
                <a:spcPts val="0"/>
              </a:spcBef>
              <a:spcAft>
                <a:spcPts val="0"/>
              </a:spcAft>
              <a:buClr>
                <a:srgbClr val="767676"/>
              </a:buClr>
              <a:buSzPts val="1200"/>
              <a:buFont typeface="Arial"/>
              <a:buNone/>
              <a:defRPr/>
            </a:lvl6pPr>
            <a:lvl7pPr indent="0" lvl="6" marL="0" marR="0" algn="r">
              <a:lnSpc>
                <a:spcPct val="100000"/>
              </a:lnSpc>
              <a:spcBef>
                <a:spcPts val="0"/>
              </a:spcBef>
              <a:spcAft>
                <a:spcPts val="0"/>
              </a:spcAft>
              <a:buClr>
                <a:srgbClr val="767676"/>
              </a:buClr>
              <a:buSzPts val="1200"/>
              <a:buFont typeface="Arial"/>
              <a:buNone/>
              <a:defRPr/>
            </a:lvl7pPr>
            <a:lvl8pPr indent="0" lvl="7" marL="0" marR="0" algn="r">
              <a:lnSpc>
                <a:spcPct val="100000"/>
              </a:lnSpc>
              <a:spcBef>
                <a:spcPts val="0"/>
              </a:spcBef>
              <a:spcAft>
                <a:spcPts val="0"/>
              </a:spcAft>
              <a:buClr>
                <a:srgbClr val="767676"/>
              </a:buClr>
              <a:buSzPts val="1200"/>
              <a:buFont typeface="Arial"/>
              <a:buNone/>
              <a:defRPr/>
            </a:lvl8pPr>
            <a:lvl9pPr indent="0" lvl="8" marL="0" marR="0" algn="r">
              <a:lnSpc>
                <a:spcPct val="100000"/>
              </a:lnSpc>
              <a:spcBef>
                <a:spcPts val="0"/>
              </a:spcBef>
              <a:spcAft>
                <a:spcPts val="0"/>
              </a:spcAft>
              <a:buClr>
                <a:srgbClr val="767676"/>
              </a:buClr>
              <a:buSzPts val="1200"/>
              <a:buFont typeface="Arial"/>
              <a:buNone/>
              <a:defRPr/>
            </a:lvl9pPr>
          </a:lstStyle>
          <a:p>
            <a:pPr indent="0" lvl="0" marL="0" rtl="0" algn="r">
              <a:spcBef>
                <a:spcPts val="0"/>
              </a:spcBef>
              <a:spcAft>
                <a:spcPts val="0"/>
              </a:spcAft>
              <a:buNone/>
            </a:pPr>
            <a:fld id="{00000000-1234-1234-1234-123412341234}" type="slidenum">
              <a:rPr lang="pl-PL"/>
              <a:t>‹#›</a:t>
            </a:fld>
            <a:endParaRPr b="0" i="0" sz="1200" u="none" cap="none" strike="noStrike">
              <a:solidFill>
                <a:srgbClr val="767676"/>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Zawartość z podpisem" type="objTx">
  <p:cSld name="OBJECT_WITH_CAPTION_TEXT">
    <p:spTree>
      <p:nvGrpSpPr>
        <p:cNvPr id="54" name="Shape 54"/>
        <p:cNvGrpSpPr/>
        <p:nvPr/>
      </p:nvGrpSpPr>
      <p:grpSpPr>
        <a:xfrm>
          <a:off x="0" y="0"/>
          <a:ext cx="0" cy="0"/>
          <a:chOff x="0" y="0"/>
          <a:chExt cx="0" cy="0"/>
        </a:xfrm>
      </p:grpSpPr>
      <p:sp>
        <p:nvSpPr>
          <p:cNvPr id="55" name="Google Shape;55;p19"/>
          <p:cNvSpPr txBox="1"/>
          <p:nvPr>
            <p:ph type="title"/>
          </p:nvPr>
        </p:nvSpPr>
        <p:spPr>
          <a:xfrm>
            <a:off x="839784" y="457200"/>
            <a:ext cx="393224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000000"/>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9"/>
          <p:cNvSpPr txBox="1"/>
          <p:nvPr>
            <p:ph idx="1" type="body"/>
          </p:nvPr>
        </p:nvSpPr>
        <p:spPr>
          <a:xfrm>
            <a:off x="5183184" y="987423"/>
            <a:ext cx="6172200" cy="4873623"/>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rgbClr val="000000"/>
              </a:buClr>
              <a:buSzPts val="3200"/>
              <a:buChar char="•"/>
              <a:defRPr sz="3200"/>
            </a:lvl1pPr>
            <a:lvl2pPr indent="-406400" lvl="1" marL="914400" algn="l">
              <a:lnSpc>
                <a:spcPct val="90000"/>
              </a:lnSpc>
              <a:spcBef>
                <a:spcPts val="500"/>
              </a:spcBef>
              <a:spcAft>
                <a:spcPts val="0"/>
              </a:spcAft>
              <a:buClr>
                <a:srgbClr val="000000"/>
              </a:buClr>
              <a:buSzPts val="2800"/>
              <a:buChar char="•"/>
              <a:defRPr sz="2800"/>
            </a:lvl2pPr>
            <a:lvl3pPr indent="-381000" lvl="2" marL="1371600" algn="l">
              <a:lnSpc>
                <a:spcPct val="90000"/>
              </a:lnSpc>
              <a:spcBef>
                <a:spcPts val="500"/>
              </a:spcBef>
              <a:spcAft>
                <a:spcPts val="0"/>
              </a:spcAft>
              <a:buClr>
                <a:srgbClr val="000000"/>
              </a:buClr>
              <a:buSzPts val="2400"/>
              <a:buChar char="•"/>
              <a:defRPr sz="2400"/>
            </a:lvl3pPr>
            <a:lvl4pPr indent="-355600" lvl="3" marL="1828800" algn="l">
              <a:lnSpc>
                <a:spcPct val="90000"/>
              </a:lnSpc>
              <a:spcBef>
                <a:spcPts val="500"/>
              </a:spcBef>
              <a:spcAft>
                <a:spcPts val="0"/>
              </a:spcAft>
              <a:buClr>
                <a:srgbClr val="000000"/>
              </a:buClr>
              <a:buSzPts val="2000"/>
              <a:buChar char="•"/>
              <a:defRPr sz="2000"/>
            </a:lvl4pPr>
            <a:lvl5pPr indent="-355600" lvl="4" marL="2286000" algn="l">
              <a:lnSpc>
                <a:spcPct val="90000"/>
              </a:lnSpc>
              <a:spcBef>
                <a:spcPts val="500"/>
              </a:spcBef>
              <a:spcAft>
                <a:spcPts val="0"/>
              </a:spcAft>
              <a:buClr>
                <a:srgbClr val="000000"/>
              </a:buClr>
              <a:buSzPts val="2000"/>
              <a:buChar char="•"/>
              <a:defRPr sz="20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 name="Google Shape;57;p19"/>
          <p:cNvSpPr txBox="1"/>
          <p:nvPr>
            <p:ph idx="2" type="body"/>
          </p:nvPr>
        </p:nvSpPr>
        <p:spPr>
          <a:xfrm>
            <a:off x="839784" y="2057400"/>
            <a:ext cx="3932240" cy="3811584"/>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000000"/>
              </a:buClr>
              <a:buSzPts val="1600"/>
              <a:buNone/>
              <a:defRPr sz="1600"/>
            </a:lvl1pPr>
            <a:lvl2pPr indent="-342900" lvl="1" marL="914400" algn="l">
              <a:lnSpc>
                <a:spcPct val="90000"/>
              </a:lnSpc>
              <a:spcBef>
                <a:spcPts val="500"/>
              </a:spcBef>
              <a:spcAft>
                <a:spcPts val="0"/>
              </a:spcAft>
              <a:buClr>
                <a:srgbClr val="000000"/>
              </a:buClr>
              <a:buSzPts val="1800"/>
              <a:buChar char="•"/>
              <a:defRPr/>
            </a:lvl2pPr>
            <a:lvl3pPr indent="-342900" lvl="2" marL="1371600" algn="l">
              <a:lnSpc>
                <a:spcPct val="90000"/>
              </a:lnSpc>
              <a:spcBef>
                <a:spcPts val="500"/>
              </a:spcBef>
              <a:spcAft>
                <a:spcPts val="0"/>
              </a:spcAft>
              <a:buClr>
                <a:srgbClr val="000000"/>
              </a:buClr>
              <a:buSzPts val="1800"/>
              <a:buChar char="•"/>
              <a:defRPr/>
            </a:lvl3pPr>
            <a:lvl4pPr indent="-342900" lvl="3" marL="1828800" algn="l">
              <a:lnSpc>
                <a:spcPct val="90000"/>
              </a:lnSpc>
              <a:spcBef>
                <a:spcPts val="500"/>
              </a:spcBef>
              <a:spcAft>
                <a:spcPts val="0"/>
              </a:spcAft>
              <a:buClr>
                <a:srgbClr val="000000"/>
              </a:buClr>
              <a:buSzPts val="1800"/>
              <a:buChar char="•"/>
              <a:defRPr/>
            </a:lvl4pPr>
            <a:lvl5pPr indent="-342900" lvl="4" marL="2286000" algn="l">
              <a:lnSpc>
                <a:spcPct val="90000"/>
              </a:lnSpc>
              <a:spcBef>
                <a:spcPts val="50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8" name="Google Shape;58;p19"/>
          <p:cNvSpPr txBox="1"/>
          <p:nvPr>
            <p:ph idx="10" type="dt"/>
          </p:nvPr>
        </p:nvSpPr>
        <p:spPr>
          <a:xfrm>
            <a:off x="838203" y="6356351"/>
            <a:ext cx="27432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767676"/>
              </a:buClr>
              <a:buSzPts val="12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9"/>
          <p:cNvSpPr txBox="1"/>
          <p:nvPr>
            <p:ph idx="11" type="ftr"/>
          </p:nvPr>
        </p:nvSpPr>
        <p:spPr>
          <a:xfrm>
            <a:off x="4038603" y="6356351"/>
            <a:ext cx="4114800" cy="365129"/>
          </a:xfrm>
          <a:prstGeom prst="rect">
            <a:avLst/>
          </a:prstGeom>
          <a:noFill/>
          <a:ln>
            <a:noFill/>
          </a:ln>
        </p:spPr>
        <p:txBody>
          <a:bodyPr anchorCtr="1" anchor="ctr" bIns="45700" lIns="91425" spcFirstLastPara="1" rIns="91425" wrap="square" tIns="45700">
            <a:noAutofit/>
          </a:bodyPr>
          <a:lstStyle>
            <a:lvl1pPr lvl="0" algn="ctr">
              <a:lnSpc>
                <a:spcPct val="100000"/>
              </a:lnSpc>
              <a:spcBef>
                <a:spcPts val="0"/>
              </a:spcBef>
              <a:spcAft>
                <a:spcPts val="0"/>
              </a:spcAft>
              <a:buClr>
                <a:srgbClr val="767676"/>
              </a:buClr>
              <a:buSzPts val="12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9"/>
          <p:cNvSpPr txBox="1"/>
          <p:nvPr>
            <p:ph idx="12" type="sldNum"/>
          </p:nvPr>
        </p:nvSpPr>
        <p:spPr>
          <a:xfrm>
            <a:off x="8610603" y="6356351"/>
            <a:ext cx="2743200" cy="3651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767676"/>
              </a:buClr>
              <a:buSzPts val="1200"/>
              <a:buFont typeface="Arial"/>
              <a:buNone/>
              <a:defRPr/>
            </a:lvl1pPr>
            <a:lvl2pPr indent="0" lvl="1" marL="0" marR="0" algn="r">
              <a:lnSpc>
                <a:spcPct val="100000"/>
              </a:lnSpc>
              <a:spcBef>
                <a:spcPts val="0"/>
              </a:spcBef>
              <a:spcAft>
                <a:spcPts val="0"/>
              </a:spcAft>
              <a:buClr>
                <a:srgbClr val="767676"/>
              </a:buClr>
              <a:buSzPts val="1200"/>
              <a:buFont typeface="Arial"/>
              <a:buNone/>
              <a:defRPr/>
            </a:lvl2pPr>
            <a:lvl3pPr indent="0" lvl="2" marL="0" marR="0" algn="r">
              <a:lnSpc>
                <a:spcPct val="100000"/>
              </a:lnSpc>
              <a:spcBef>
                <a:spcPts val="0"/>
              </a:spcBef>
              <a:spcAft>
                <a:spcPts val="0"/>
              </a:spcAft>
              <a:buClr>
                <a:srgbClr val="767676"/>
              </a:buClr>
              <a:buSzPts val="1200"/>
              <a:buFont typeface="Arial"/>
              <a:buNone/>
              <a:defRPr/>
            </a:lvl3pPr>
            <a:lvl4pPr indent="0" lvl="3" marL="0" marR="0" algn="r">
              <a:lnSpc>
                <a:spcPct val="100000"/>
              </a:lnSpc>
              <a:spcBef>
                <a:spcPts val="0"/>
              </a:spcBef>
              <a:spcAft>
                <a:spcPts val="0"/>
              </a:spcAft>
              <a:buClr>
                <a:srgbClr val="767676"/>
              </a:buClr>
              <a:buSzPts val="1200"/>
              <a:buFont typeface="Arial"/>
              <a:buNone/>
              <a:defRPr/>
            </a:lvl4pPr>
            <a:lvl5pPr indent="0" lvl="4" marL="0" marR="0" algn="r">
              <a:lnSpc>
                <a:spcPct val="100000"/>
              </a:lnSpc>
              <a:spcBef>
                <a:spcPts val="0"/>
              </a:spcBef>
              <a:spcAft>
                <a:spcPts val="0"/>
              </a:spcAft>
              <a:buClr>
                <a:srgbClr val="767676"/>
              </a:buClr>
              <a:buSzPts val="1200"/>
              <a:buFont typeface="Arial"/>
              <a:buNone/>
              <a:defRPr/>
            </a:lvl5pPr>
            <a:lvl6pPr indent="0" lvl="5" marL="0" marR="0" algn="r">
              <a:lnSpc>
                <a:spcPct val="100000"/>
              </a:lnSpc>
              <a:spcBef>
                <a:spcPts val="0"/>
              </a:spcBef>
              <a:spcAft>
                <a:spcPts val="0"/>
              </a:spcAft>
              <a:buClr>
                <a:srgbClr val="767676"/>
              </a:buClr>
              <a:buSzPts val="1200"/>
              <a:buFont typeface="Arial"/>
              <a:buNone/>
              <a:defRPr/>
            </a:lvl6pPr>
            <a:lvl7pPr indent="0" lvl="6" marL="0" marR="0" algn="r">
              <a:lnSpc>
                <a:spcPct val="100000"/>
              </a:lnSpc>
              <a:spcBef>
                <a:spcPts val="0"/>
              </a:spcBef>
              <a:spcAft>
                <a:spcPts val="0"/>
              </a:spcAft>
              <a:buClr>
                <a:srgbClr val="767676"/>
              </a:buClr>
              <a:buSzPts val="1200"/>
              <a:buFont typeface="Arial"/>
              <a:buNone/>
              <a:defRPr/>
            </a:lvl7pPr>
            <a:lvl8pPr indent="0" lvl="7" marL="0" marR="0" algn="r">
              <a:lnSpc>
                <a:spcPct val="100000"/>
              </a:lnSpc>
              <a:spcBef>
                <a:spcPts val="0"/>
              </a:spcBef>
              <a:spcAft>
                <a:spcPts val="0"/>
              </a:spcAft>
              <a:buClr>
                <a:srgbClr val="767676"/>
              </a:buClr>
              <a:buSzPts val="1200"/>
              <a:buFont typeface="Arial"/>
              <a:buNone/>
              <a:defRPr/>
            </a:lvl8pPr>
            <a:lvl9pPr indent="0" lvl="8" marL="0" marR="0" algn="r">
              <a:lnSpc>
                <a:spcPct val="100000"/>
              </a:lnSpc>
              <a:spcBef>
                <a:spcPts val="0"/>
              </a:spcBef>
              <a:spcAft>
                <a:spcPts val="0"/>
              </a:spcAft>
              <a:buClr>
                <a:srgbClr val="767676"/>
              </a:buClr>
              <a:buSzPts val="1200"/>
              <a:buFont typeface="Arial"/>
              <a:buNone/>
              <a:defRPr/>
            </a:lvl9pPr>
          </a:lstStyle>
          <a:p>
            <a:pPr indent="0" lvl="0" marL="0" rtl="0" algn="r">
              <a:spcBef>
                <a:spcPts val="0"/>
              </a:spcBef>
              <a:spcAft>
                <a:spcPts val="0"/>
              </a:spcAft>
              <a:buNone/>
            </a:pPr>
            <a:fld id="{00000000-1234-1234-1234-123412341234}" type="slidenum">
              <a:rPr lang="pl-PL"/>
              <a:t>‹#›</a:t>
            </a:fld>
            <a:endParaRPr b="0" i="0" sz="1200" u="none" cap="none" strike="noStrike">
              <a:solidFill>
                <a:srgbClr val="767676"/>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raz z podpisem" type="picTx">
  <p:cSld name="PICTURE_WITH_CAPTION_TEXT">
    <p:spTree>
      <p:nvGrpSpPr>
        <p:cNvPr id="61" name="Shape 61"/>
        <p:cNvGrpSpPr/>
        <p:nvPr/>
      </p:nvGrpSpPr>
      <p:grpSpPr>
        <a:xfrm>
          <a:off x="0" y="0"/>
          <a:ext cx="0" cy="0"/>
          <a:chOff x="0" y="0"/>
          <a:chExt cx="0" cy="0"/>
        </a:xfrm>
      </p:grpSpPr>
      <p:sp>
        <p:nvSpPr>
          <p:cNvPr id="62" name="Google Shape;62;p20"/>
          <p:cNvSpPr txBox="1"/>
          <p:nvPr>
            <p:ph type="title"/>
          </p:nvPr>
        </p:nvSpPr>
        <p:spPr>
          <a:xfrm>
            <a:off x="839784" y="457200"/>
            <a:ext cx="393224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000000"/>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0"/>
          <p:cNvSpPr/>
          <p:nvPr>
            <p:ph idx="2" type="pic"/>
          </p:nvPr>
        </p:nvSpPr>
        <p:spPr>
          <a:xfrm>
            <a:off x="5183184" y="987423"/>
            <a:ext cx="6172200" cy="4873623"/>
          </a:xfrm>
          <a:prstGeom prst="rect">
            <a:avLst/>
          </a:prstGeom>
          <a:noFill/>
          <a:ln>
            <a:noFill/>
          </a:ln>
        </p:spPr>
      </p:sp>
      <p:sp>
        <p:nvSpPr>
          <p:cNvPr id="64" name="Google Shape;64;p20"/>
          <p:cNvSpPr txBox="1"/>
          <p:nvPr>
            <p:ph idx="1" type="body"/>
          </p:nvPr>
        </p:nvSpPr>
        <p:spPr>
          <a:xfrm>
            <a:off x="839784" y="2057400"/>
            <a:ext cx="3932240" cy="3811584"/>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000000"/>
              </a:buClr>
              <a:buSzPts val="1600"/>
              <a:buNone/>
              <a:defRPr sz="1600"/>
            </a:lvl1pPr>
            <a:lvl2pPr indent="-342900" lvl="1" marL="914400" algn="l">
              <a:lnSpc>
                <a:spcPct val="90000"/>
              </a:lnSpc>
              <a:spcBef>
                <a:spcPts val="500"/>
              </a:spcBef>
              <a:spcAft>
                <a:spcPts val="0"/>
              </a:spcAft>
              <a:buClr>
                <a:srgbClr val="000000"/>
              </a:buClr>
              <a:buSzPts val="1800"/>
              <a:buChar char="•"/>
              <a:defRPr/>
            </a:lvl2pPr>
            <a:lvl3pPr indent="-342900" lvl="2" marL="1371600" algn="l">
              <a:lnSpc>
                <a:spcPct val="90000"/>
              </a:lnSpc>
              <a:spcBef>
                <a:spcPts val="500"/>
              </a:spcBef>
              <a:spcAft>
                <a:spcPts val="0"/>
              </a:spcAft>
              <a:buClr>
                <a:srgbClr val="000000"/>
              </a:buClr>
              <a:buSzPts val="1800"/>
              <a:buChar char="•"/>
              <a:defRPr/>
            </a:lvl3pPr>
            <a:lvl4pPr indent="-342900" lvl="3" marL="1828800" algn="l">
              <a:lnSpc>
                <a:spcPct val="90000"/>
              </a:lnSpc>
              <a:spcBef>
                <a:spcPts val="500"/>
              </a:spcBef>
              <a:spcAft>
                <a:spcPts val="0"/>
              </a:spcAft>
              <a:buClr>
                <a:srgbClr val="000000"/>
              </a:buClr>
              <a:buSzPts val="1800"/>
              <a:buChar char="•"/>
              <a:defRPr/>
            </a:lvl4pPr>
            <a:lvl5pPr indent="-342900" lvl="4" marL="2286000" algn="l">
              <a:lnSpc>
                <a:spcPct val="90000"/>
              </a:lnSpc>
              <a:spcBef>
                <a:spcPts val="50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5" name="Google Shape;65;p20"/>
          <p:cNvSpPr txBox="1"/>
          <p:nvPr>
            <p:ph idx="10" type="dt"/>
          </p:nvPr>
        </p:nvSpPr>
        <p:spPr>
          <a:xfrm>
            <a:off x="838203" y="6356351"/>
            <a:ext cx="27432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767676"/>
              </a:buClr>
              <a:buSzPts val="12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0"/>
          <p:cNvSpPr txBox="1"/>
          <p:nvPr>
            <p:ph idx="11" type="ftr"/>
          </p:nvPr>
        </p:nvSpPr>
        <p:spPr>
          <a:xfrm>
            <a:off x="4038603" y="6356351"/>
            <a:ext cx="4114800" cy="365129"/>
          </a:xfrm>
          <a:prstGeom prst="rect">
            <a:avLst/>
          </a:prstGeom>
          <a:noFill/>
          <a:ln>
            <a:noFill/>
          </a:ln>
        </p:spPr>
        <p:txBody>
          <a:bodyPr anchorCtr="1" anchor="ctr" bIns="45700" lIns="91425" spcFirstLastPara="1" rIns="91425" wrap="square" tIns="45700">
            <a:noAutofit/>
          </a:bodyPr>
          <a:lstStyle>
            <a:lvl1pPr lvl="0" algn="ctr">
              <a:lnSpc>
                <a:spcPct val="100000"/>
              </a:lnSpc>
              <a:spcBef>
                <a:spcPts val="0"/>
              </a:spcBef>
              <a:spcAft>
                <a:spcPts val="0"/>
              </a:spcAft>
              <a:buClr>
                <a:srgbClr val="767676"/>
              </a:buClr>
              <a:buSzPts val="12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0"/>
          <p:cNvSpPr txBox="1"/>
          <p:nvPr>
            <p:ph idx="12" type="sldNum"/>
          </p:nvPr>
        </p:nvSpPr>
        <p:spPr>
          <a:xfrm>
            <a:off x="8610603" y="6356351"/>
            <a:ext cx="2743200" cy="3651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767676"/>
              </a:buClr>
              <a:buSzPts val="1200"/>
              <a:buFont typeface="Arial"/>
              <a:buNone/>
              <a:defRPr/>
            </a:lvl1pPr>
            <a:lvl2pPr indent="0" lvl="1" marL="0" marR="0" algn="r">
              <a:lnSpc>
                <a:spcPct val="100000"/>
              </a:lnSpc>
              <a:spcBef>
                <a:spcPts val="0"/>
              </a:spcBef>
              <a:spcAft>
                <a:spcPts val="0"/>
              </a:spcAft>
              <a:buClr>
                <a:srgbClr val="767676"/>
              </a:buClr>
              <a:buSzPts val="1200"/>
              <a:buFont typeface="Arial"/>
              <a:buNone/>
              <a:defRPr/>
            </a:lvl2pPr>
            <a:lvl3pPr indent="0" lvl="2" marL="0" marR="0" algn="r">
              <a:lnSpc>
                <a:spcPct val="100000"/>
              </a:lnSpc>
              <a:spcBef>
                <a:spcPts val="0"/>
              </a:spcBef>
              <a:spcAft>
                <a:spcPts val="0"/>
              </a:spcAft>
              <a:buClr>
                <a:srgbClr val="767676"/>
              </a:buClr>
              <a:buSzPts val="1200"/>
              <a:buFont typeface="Arial"/>
              <a:buNone/>
              <a:defRPr/>
            </a:lvl3pPr>
            <a:lvl4pPr indent="0" lvl="3" marL="0" marR="0" algn="r">
              <a:lnSpc>
                <a:spcPct val="100000"/>
              </a:lnSpc>
              <a:spcBef>
                <a:spcPts val="0"/>
              </a:spcBef>
              <a:spcAft>
                <a:spcPts val="0"/>
              </a:spcAft>
              <a:buClr>
                <a:srgbClr val="767676"/>
              </a:buClr>
              <a:buSzPts val="1200"/>
              <a:buFont typeface="Arial"/>
              <a:buNone/>
              <a:defRPr/>
            </a:lvl4pPr>
            <a:lvl5pPr indent="0" lvl="4" marL="0" marR="0" algn="r">
              <a:lnSpc>
                <a:spcPct val="100000"/>
              </a:lnSpc>
              <a:spcBef>
                <a:spcPts val="0"/>
              </a:spcBef>
              <a:spcAft>
                <a:spcPts val="0"/>
              </a:spcAft>
              <a:buClr>
                <a:srgbClr val="767676"/>
              </a:buClr>
              <a:buSzPts val="1200"/>
              <a:buFont typeface="Arial"/>
              <a:buNone/>
              <a:defRPr/>
            </a:lvl5pPr>
            <a:lvl6pPr indent="0" lvl="5" marL="0" marR="0" algn="r">
              <a:lnSpc>
                <a:spcPct val="100000"/>
              </a:lnSpc>
              <a:spcBef>
                <a:spcPts val="0"/>
              </a:spcBef>
              <a:spcAft>
                <a:spcPts val="0"/>
              </a:spcAft>
              <a:buClr>
                <a:srgbClr val="767676"/>
              </a:buClr>
              <a:buSzPts val="1200"/>
              <a:buFont typeface="Arial"/>
              <a:buNone/>
              <a:defRPr/>
            </a:lvl6pPr>
            <a:lvl7pPr indent="0" lvl="6" marL="0" marR="0" algn="r">
              <a:lnSpc>
                <a:spcPct val="100000"/>
              </a:lnSpc>
              <a:spcBef>
                <a:spcPts val="0"/>
              </a:spcBef>
              <a:spcAft>
                <a:spcPts val="0"/>
              </a:spcAft>
              <a:buClr>
                <a:srgbClr val="767676"/>
              </a:buClr>
              <a:buSzPts val="1200"/>
              <a:buFont typeface="Arial"/>
              <a:buNone/>
              <a:defRPr/>
            </a:lvl7pPr>
            <a:lvl8pPr indent="0" lvl="7" marL="0" marR="0" algn="r">
              <a:lnSpc>
                <a:spcPct val="100000"/>
              </a:lnSpc>
              <a:spcBef>
                <a:spcPts val="0"/>
              </a:spcBef>
              <a:spcAft>
                <a:spcPts val="0"/>
              </a:spcAft>
              <a:buClr>
                <a:srgbClr val="767676"/>
              </a:buClr>
              <a:buSzPts val="1200"/>
              <a:buFont typeface="Arial"/>
              <a:buNone/>
              <a:defRPr/>
            </a:lvl8pPr>
            <a:lvl9pPr indent="0" lvl="8" marL="0" marR="0" algn="r">
              <a:lnSpc>
                <a:spcPct val="100000"/>
              </a:lnSpc>
              <a:spcBef>
                <a:spcPts val="0"/>
              </a:spcBef>
              <a:spcAft>
                <a:spcPts val="0"/>
              </a:spcAft>
              <a:buClr>
                <a:srgbClr val="767676"/>
              </a:buClr>
              <a:buSzPts val="1200"/>
              <a:buFont typeface="Arial"/>
              <a:buNone/>
              <a:defRPr/>
            </a:lvl9pPr>
          </a:lstStyle>
          <a:p>
            <a:pPr indent="0" lvl="0" marL="0" rtl="0" algn="r">
              <a:spcBef>
                <a:spcPts val="0"/>
              </a:spcBef>
              <a:spcAft>
                <a:spcPts val="0"/>
              </a:spcAft>
              <a:buNone/>
            </a:pPr>
            <a:fld id="{00000000-1234-1234-1234-123412341234}" type="slidenum">
              <a:rPr lang="pl-PL"/>
              <a:t>‹#›</a:t>
            </a:fld>
            <a:endParaRPr b="0" i="0" sz="1200" u="none" cap="none" strike="noStrike">
              <a:solidFill>
                <a:srgbClr val="767676"/>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1"/>
          <p:cNvSpPr txBox="1"/>
          <p:nvPr>
            <p:ph type="title"/>
          </p:nvPr>
        </p:nvSpPr>
        <p:spPr>
          <a:xfrm>
            <a:off x="838203" y="365129"/>
            <a:ext cx="10515600" cy="1325559"/>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rgbClr val="000000"/>
              </a:buClr>
              <a:buSzPts val="4400"/>
              <a:buFont typeface="Play"/>
              <a:buNone/>
              <a:defRPr b="0" i="0" sz="4400" u="none" cap="none" strike="noStrike">
                <a:solidFill>
                  <a:srgbClr val="000000"/>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1"/>
          <p:cNvSpPr txBox="1"/>
          <p:nvPr>
            <p:ph idx="1" type="body"/>
          </p:nvPr>
        </p:nvSpPr>
        <p:spPr>
          <a:xfrm>
            <a:off x="838203" y="1825627"/>
            <a:ext cx="10515600" cy="4351336"/>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rgbClr val="000000"/>
              </a:buClr>
              <a:buSzPts val="2800"/>
              <a:buFont typeface="Arial"/>
              <a:buChar char="•"/>
              <a:defRPr b="0" i="0" sz="2800" u="none" cap="none" strike="noStrike">
                <a:solidFill>
                  <a:srgbClr val="000000"/>
                </a:solidFill>
                <a:latin typeface="Arial"/>
                <a:ea typeface="Arial"/>
                <a:cs typeface="Arial"/>
                <a:sym typeface="Arial"/>
              </a:defRPr>
            </a:lvl1pPr>
            <a:lvl2pPr indent="-381000" lvl="1" marL="914400" marR="0" rtl="0" algn="l">
              <a:lnSpc>
                <a:spcPct val="90000"/>
              </a:lnSpc>
              <a:spcBef>
                <a:spcPts val="50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55600" lvl="2" marL="1371600" marR="0" rtl="0" algn="l">
              <a:lnSpc>
                <a:spcPct val="90000"/>
              </a:lnSpc>
              <a:spcBef>
                <a:spcPts val="5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3pPr>
            <a:lvl4pPr indent="-342900" lvl="3" marL="1828800" marR="0" rtl="0" algn="l">
              <a:lnSpc>
                <a:spcPct val="90000"/>
              </a:lnSpc>
              <a:spcBef>
                <a:spcPts val="50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marR="0" rtl="0" algn="l">
              <a:lnSpc>
                <a:spcPct val="90000"/>
              </a:lnSpc>
              <a:spcBef>
                <a:spcPts val="50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 name="Google Shape;8;p11"/>
          <p:cNvSpPr txBox="1"/>
          <p:nvPr>
            <p:ph idx="10" type="dt"/>
          </p:nvPr>
        </p:nvSpPr>
        <p:spPr>
          <a:xfrm>
            <a:off x="838203" y="6356351"/>
            <a:ext cx="2743200" cy="365129"/>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767676"/>
              </a:buClr>
              <a:buSzPts val="1200"/>
              <a:buFont typeface="Arial"/>
              <a:buNone/>
              <a:defRPr b="0" i="0" sz="1200" u="none" cap="none" strike="noStrike">
                <a:solidFill>
                  <a:srgbClr val="767676"/>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 name="Google Shape;9;p11"/>
          <p:cNvSpPr txBox="1"/>
          <p:nvPr>
            <p:ph idx="11" type="ftr"/>
          </p:nvPr>
        </p:nvSpPr>
        <p:spPr>
          <a:xfrm>
            <a:off x="4038603" y="6356351"/>
            <a:ext cx="4114800" cy="365129"/>
          </a:xfrm>
          <a:prstGeom prst="rect">
            <a:avLst/>
          </a:prstGeom>
          <a:noFill/>
          <a:ln>
            <a:noFill/>
          </a:ln>
        </p:spPr>
        <p:txBody>
          <a:bodyPr anchorCtr="1" anchor="ctr" bIns="45700" lIns="91425" spcFirstLastPara="1" rIns="91425" wrap="square" tIns="45700">
            <a:noAutofit/>
          </a:bodyPr>
          <a:lstStyle>
            <a:lvl1pPr lvl="0" marR="0" rtl="0" algn="ctr">
              <a:lnSpc>
                <a:spcPct val="100000"/>
              </a:lnSpc>
              <a:spcBef>
                <a:spcPts val="0"/>
              </a:spcBef>
              <a:spcAft>
                <a:spcPts val="0"/>
              </a:spcAft>
              <a:buClr>
                <a:srgbClr val="767676"/>
              </a:buClr>
              <a:buSzPts val="1200"/>
              <a:buFont typeface="Arial"/>
              <a:buNone/>
              <a:defRPr b="0" i="0" sz="1200" u="none" cap="none" strike="noStrike">
                <a:solidFill>
                  <a:srgbClr val="767676"/>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 name="Google Shape;10;p11"/>
          <p:cNvSpPr txBox="1"/>
          <p:nvPr>
            <p:ph idx="12" type="sldNum"/>
          </p:nvPr>
        </p:nvSpPr>
        <p:spPr>
          <a:xfrm>
            <a:off x="8610603" y="6356351"/>
            <a:ext cx="2743200" cy="365129"/>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767676"/>
              </a:buClr>
              <a:buSzPts val="1200"/>
              <a:buFont typeface="Arial"/>
              <a:buNone/>
              <a:defRPr b="0" i="0" sz="1200" u="none" cap="none" strike="noStrike">
                <a:solidFill>
                  <a:srgbClr val="767676"/>
                </a:solidFill>
                <a:latin typeface="Arial"/>
                <a:ea typeface="Arial"/>
                <a:cs typeface="Arial"/>
                <a:sym typeface="Arial"/>
              </a:defRPr>
            </a:lvl1pPr>
            <a:lvl2pPr indent="0" lvl="1" marL="0" marR="0" rtl="0" algn="r">
              <a:lnSpc>
                <a:spcPct val="100000"/>
              </a:lnSpc>
              <a:spcBef>
                <a:spcPts val="0"/>
              </a:spcBef>
              <a:spcAft>
                <a:spcPts val="0"/>
              </a:spcAft>
              <a:buClr>
                <a:srgbClr val="767676"/>
              </a:buClr>
              <a:buSzPts val="1200"/>
              <a:buFont typeface="Arial"/>
              <a:buNone/>
              <a:defRPr b="0" i="0" sz="1200" u="none" cap="none" strike="noStrike">
                <a:solidFill>
                  <a:srgbClr val="767676"/>
                </a:solidFill>
                <a:latin typeface="Arial"/>
                <a:ea typeface="Arial"/>
                <a:cs typeface="Arial"/>
                <a:sym typeface="Arial"/>
              </a:defRPr>
            </a:lvl2pPr>
            <a:lvl3pPr indent="0" lvl="2" marL="0" marR="0" rtl="0" algn="r">
              <a:lnSpc>
                <a:spcPct val="100000"/>
              </a:lnSpc>
              <a:spcBef>
                <a:spcPts val="0"/>
              </a:spcBef>
              <a:spcAft>
                <a:spcPts val="0"/>
              </a:spcAft>
              <a:buClr>
                <a:srgbClr val="767676"/>
              </a:buClr>
              <a:buSzPts val="1200"/>
              <a:buFont typeface="Arial"/>
              <a:buNone/>
              <a:defRPr b="0" i="0" sz="1200" u="none" cap="none" strike="noStrike">
                <a:solidFill>
                  <a:srgbClr val="767676"/>
                </a:solidFill>
                <a:latin typeface="Arial"/>
                <a:ea typeface="Arial"/>
                <a:cs typeface="Arial"/>
                <a:sym typeface="Arial"/>
              </a:defRPr>
            </a:lvl3pPr>
            <a:lvl4pPr indent="0" lvl="3" marL="0" marR="0" rtl="0" algn="r">
              <a:lnSpc>
                <a:spcPct val="100000"/>
              </a:lnSpc>
              <a:spcBef>
                <a:spcPts val="0"/>
              </a:spcBef>
              <a:spcAft>
                <a:spcPts val="0"/>
              </a:spcAft>
              <a:buClr>
                <a:srgbClr val="767676"/>
              </a:buClr>
              <a:buSzPts val="1200"/>
              <a:buFont typeface="Arial"/>
              <a:buNone/>
              <a:defRPr b="0" i="0" sz="1200" u="none" cap="none" strike="noStrike">
                <a:solidFill>
                  <a:srgbClr val="767676"/>
                </a:solidFill>
                <a:latin typeface="Arial"/>
                <a:ea typeface="Arial"/>
                <a:cs typeface="Arial"/>
                <a:sym typeface="Arial"/>
              </a:defRPr>
            </a:lvl4pPr>
            <a:lvl5pPr indent="0" lvl="4" marL="0" marR="0" rtl="0" algn="r">
              <a:lnSpc>
                <a:spcPct val="100000"/>
              </a:lnSpc>
              <a:spcBef>
                <a:spcPts val="0"/>
              </a:spcBef>
              <a:spcAft>
                <a:spcPts val="0"/>
              </a:spcAft>
              <a:buClr>
                <a:srgbClr val="767676"/>
              </a:buClr>
              <a:buSzPts val="1200"/>
              <a:buFont typeface="Arial"/>
              <a:buNone/>
              <a:defRPr b="0" i="0" sz="1200" u="none" cap="none" strike="noStrike">
                <a:solidFill>
                  <a:srgbClr val="767676"/>
                </a:solidFill>
                <a:latin typeface="Arial"/>
                <a:ea typeface="Arial"/>
                <a:cs typeface="Arial"/>
                <a:sym typeface="Arial"/>
              </a:defRPr>
            </a:lvl5pPr>
            <a:lvl6pPr indent="0" lvl="5" marL="0" marR="0" rtl="0" algn="r">
              <a:lnSpc>
                <a:spcPct val="100000"/>
              </a:lnSpc>
              <a:spcBef>
                <a:spcPts val="0"/>
              </a:spcBef>
              <a:spcAft>
                <a:spcPts val="0"/>
              </a:spcAft>
              <a:buClr>
                <a:srgbClr val="767676"/>
              </a:buClr>
              <a:buSzPts val="1200"/>
              <a:buFont typeface="Arial"/>
              <a:buNone/>
              <a:defRPr b="0" i="0" sz="1200" u="none" cap="none" strike="noStrike">
                <a:solidFill>
                  <a:srgbClr val="767676"/>
                </a:solidFill>
                <a:latin typeface="Arial"/>
                <a:ea typeface="Arial"/>
                <a:cs typeface="Arial"/>
                <a:sym typeface="Arial"/>
              </a:defRPr>
            </a:lvl6pPr>
            <a:lvl7pPr indent="0" lvl="6" marL="0" marR="0" rtl="0" algn="r">
              <a:lnSpc>
                <a:spcPct val="100000"/>
              </a:lnSpc>
              <a:spcBef>
                <a:spcPts val="0"/>
              </a:spcBef>
              <a:spcAft>
                <a:spcPts val="0"/>
              </a:spcAft>
              <a:buClr>
                <a:srgbClr val="767676"/>
              </a:buClr>
              <a:buSzPts val="1200"/>
              <a:buFont typeface="Arial"/>
              <a:buNone/>
              <a:defRPr b="0" i="0" sz="1200" u="none" cap="none" strike="noStrike">
                <a:solidFill>
                  <a:srgbClr val="767676"/>
                </a:solidFill>
                <a:latin typeface="Arial"/>
                <a:ea typeface="Arial"/>
                <a:cs typeface="Arial"/>
                <a:sym typeface="Arial"/>
              </a:defRPr>
            </a:lvl7pPr>
            <a:lvl8pPr indent="0" lvl="7" marL="0" marR="0" rtl="0" algn="r">
              <a:lnSpc>
                <a:spcPct val="100000"/>
              </a:lnSpc>
              <a:spcBef>
                <a:spcPts val="0"/>
              </a:spcBef>
              <a:spcAft>
                <a:spcPts val="0"/>
              </a:spcAft>
              <a:buClr>
                <a:srgbClr val="767676"/>
              </a:buClr>
              <a:buSzPts val="1200"/>
              <a:buFont typeface="Arial"/>
              <a:buNone/>
              <a:defRPr b="0" i="0" sz="1200" u="none" cap="none" strike="noStrike">
                <a:solidFill>
                  <a:srgbClr val="767676"/>
                </a:solidFill>
                <a:latin typeface="Arial"/>
                <a:ea typeface="Arial"/>
                <a:cs typeface="Arial"/>
                <a:sym typeface="Arial"/>
              </a:defRPr>
            </a:lvl8pPr>
            <a:lvl9pPr indent="0" lvl="8" marL="0" marR="0" rtl="0" algn="r">
              <a:lnSpc>
                <a:spcPct val="100000"/>
              </a:lnSpc>
              <a:spcBef>
                <a:spcPts val="0"/>
              </a:spcBef>
              <a:spcAft>
                <a:spcPts val="0"/>
              </a:spcAft>
              <a:buClr>
                <a:srgbClr val="767676"/>
              </a:buClr>
              <a:buSzPts val="1200"/>
              <a:buFont typeface="Arial"/>
              <a:buNone/>
              <a:defRPr b="0" i="0" sz="1200" u="none" cap="none" strike="noStrike">
                <a:solidFill>
                  <a:srgbClr val="767676"/>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l-PL"/>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drive.google.com/file/d/1zucjFX2xdTx9YPUR5GEcHcThO44V_lHP/view" TargetMode="Externa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11.png"/><Relationship Id="rId5"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83" name="Shape 83"/>
        <p:cNvGrpSpPr/>
        <p:nvPr/>
      </p:nvGrpSpPr>
      <p:grpSpPr>
        <a:xfrm>
          <a:off x="0" y="0"/>
          <a:ext cx="0" cy="0"/>
          <a:chOff x="0" y="0"/>
          <a:chExt cx="0" cy="0"/>
        </a:xfrm>
      </p:grpSpPr>
      <p:sp>
        <p:nvSpPr>
          <p:cNvPr id="84" name="Google Shape;84;p1"/>
          <p:cNvSpPr/>
          <p:nvPr/>
        </p:nvSpPr>
        <p:spPr>
          <a:xfrm>
            <a:off x="0" y="0"/>
            <a:ext cx="12191996" cy="6858000"/>
          </a:xfrm>
          <a:prstGeom prst="rect">
            <a:avLst/>
          </a:prstGeom>
          <a:solidFill>
            <a:srgbClr val="82766A">
              <a:alpha val="14901"/>
            </a:srgbClr>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42A82"/>
              </a:solidFill>
              <a:latin typeface="Arial"/>
              <a:ea typeface="Arial"/>
              <a:cs typeface="Arial"/>
              <a:sym typeface="Arial"/>
            </a:endParaRPr>
          </a:p>
        </p:txBody>
      </p:sp>
      <p:sp>
        <p:nvSpPr>
          <p:cNvPr id="85" name="Google Shape;85;p1"/>
          <p:cNvSpPr txBox="1"/>
          <p:nvPr>
            <p:ph type="ctrTitle"/>
          </p:nvPr>
        </p:nvSpPr>
        <p:spPr>
          <a:xfrm>
            <a:off x="929871" y="1436915"/>
            <a:ext cx="6071323" cy="1185565"/>
          </a:xfrm>
          <a:prstGeom prst="rect">
            <a:avLst/>
          </a:prstGeom>
          <a:noFill/>
          <a:ln>
            <a:noFill/>
          </a:ln>
        </p:spPr>
        <p:txBody>
          <a:bodyPr anchorCtr="1" anchor="b" bIns="45700" lIns="91425" spcFirstLastPara="1" rIns="91425" wrap="square" tIns="45700">
            <a:normAutofit/>
          </a:bodyPr>
          <a:lstStyle/>
          <a:p>
            <a:pPr indent="0" lvl="0" marL="0" rtl="0" algn="ctr">
              <a:lnSpc>
                <a:spcPct val="90000"/>
              </a:lnSpc>
              <a:spcBef>
                <a:spcPts val="0"/>
              </a:spcBef>
              <a:spcAft>
                <a:spcPts val="0"/>
              </a:spcAft>
              <a:buClr>
                <a:srgbClr val="042A82"/>
              </a:buClr>
              <a:buSzPts val="5400"/>
              <a:buFont typeface="Play"/>
              <a:buNone/>
            </a:pPr>
            <a:r>
              <a:rPr lang="pl-PL" sz="5400">
                <a:solidFill>
                  <a:srgbClr val="042A82"/>
                </a:solidFill>
              </a:rPr>
              <a:t>Webscraping of </a:t>
            </a:r>
            <a:endParaRPr/>
          </a:p>
        </p:txBody>
      </p:sp>
      <p:sp>
        <p:nvSpPr>
          <p:cNvPr id="86" name="Google Shape;86;p1"/>
          <p:cNvSpPr txBox="1"/>
          <p:nvPr>
            <p:ph idx="1" type="subTitle"/>
          </p:nvPr>
        </p:nvSpPr>
        <p:spPr>
          <a:xfrm>
            <a:off x="1311734" y="4152903"/>
            <a:ext cx="5078998" cy="2468962"/>
          </a:xfrm>
          <a:prstGeom prst="rect">
            <a:avLst/>
          </a:prstGeom>
          <a:noFill/>
          <a:ln>
            <a:noFill/>
          </a:ln>
        </p:spPr>
        <p:txBody>
          <a:bodyPr anchorCtr="1" anchor="t" bIns="45700" lIns="91425" spcFirstLastPara="1" rIns="91425" wrap="square" tIns="45700">
            <a:normAutofit/>
          </a:bodyPr>
          <a:lstStyle/>
          <a:p>
            <a:pPr indent="0" lvl="0" marL="0" rtl="0" algn="ctr">
              <a:lnSpc>
                <a:spcPct val="90000"/>
              </a:lnSpc>
              <a:spcBef>
                <a:spcPts val="0"/>
              </a:spcBef>
              <a:spcAft>
                <a:spcPts val="0"/>
              </a:spcAft>
              <a:buClr>
                <a:srgbClr val="042A82"/>
              </a:buClr>
              <a:buSzPts val="2400"/>
              <a:buNone/>
            </a:pPr>
            <a:r>
              <a:rPr lang="pl-PL">
                <a:solidFill>
                  <a:srgbClr val="042A82"/>
                </a:solidFill>
              </a:rPr>
              <a:t> </a:t>
            </a:r>
            <a:r>
              <a:rPr i="1" lang="pl-PL">
                <a:solidFill>
                  <a:srgbClr val="042A82"/>
                </a:solidFill>
              </a:rPr>
              <a:t>Zofia Broszczak (446277)</a:t>
            </a:r>
            <a:endParaRPr/>
          </a:p>
          <a:p>
            <a:pPr indent="0" lvl="0" marL="0" rtl="0" algn="ctr">
              <a:lnSpc>
                <a:spcPct val="90000"/>
              </a:lnSpc>
              <a:spcBef>
                <a:spcPts val="1000"/>
              </a:spcBef>
              <a:spcAft>
                <a:spcPts val="0"/>
              </a:spcAft>
              <a:buClr>
                <a:srgbClr val="042A82"/>
              </a:buClr>
              <a:buSzPts val="2400"/>
              <a:buNone/>
            </a:pPr>
            <a:r>
              <a:rPr i="1" lang="pl-PL">
                <a:solidFill>
                  <a:srgbClr val="042A82"/>
                </a:solidFill>
              </a:rPr>
              <a:t>Anna Lorenz (429840)</a:t>
            </a:r>
            <a:endParaRPr>
              <a:solidFill>
                <a:srgbClr val="042A82"/>
              </a:solidFill>
            </a:endParaRPr>
          </a:p>
          <a:p>
            <a:pPr indent="0" lvl="0" marL="0" rtl="0" algn="ctr">
              <a:lnSpc>
                <a:spcPct val="90000"/>
              </a:lnSpc>
              <a:spcBef>
                <a:spcPts val="1000"/>
              </a:spcBef>
              <a:spcAft>
                <a:spcPts val="0"/>
              </a:spcAft>
              <a:buClr>
                <a:srgbClr val="000000"/>
              </a:buClr>
              <a:buSzPts val="1800"/>
              <a:buNone/>
            </a:pPr>
            <a:r>
              <a:t/>
            </a:r>
            <a:endParaRPr sz="1800">
              <a:solidFill>
                <a:srgbClr val="042A82"/>
              </a:solidFill>
            </a:endParaRPr>
          </a:p>
          <a:p>
            <a:pPr indent="0" lvl="0" marL="0" rtl="0" algn="ctr">
              <a:lnSpc>
                <a:spcPct val="100000"/>
              </a:lnSpc>
              <a:spcBef>
                <a:spcPts val="500"/>
              </a:spcBef>
              <a:spcAft>
                <a:spcPts val="0"/>
              </a:spcAft>
              <a:buClr>
                <a:srgbClr val="042A82"/>
              </a:buClr>
              <a:buSzPts val="1800"/>
              <a:buNone/>
            </a:pPr>
            <a:r>
              <a:rPr lang="pl-PL" sz="1800">
                <a:solidFill>
                  <a:srgbClr val="042A82"/>
                </a:solidFill>
              </a:rPr>
              <a:t>Webscraping and Social Media Scraping</a:t>
            </a:r>
            <a:endParaRPr/>
          </a:p>
          <a:p>
            <a:pPr indent="0" lvl="0" marL="0" rtl="0" algn="ctr">
              <a:lnSpc>
                <a:spcPct val="100000"/>
              </a:lnSpc>
              <a:spcBef>
                <a:spcPts val="500"/>
              </a:spcBef>
              <a:spcAft>
                <a:spcPts val="0"/>
              </a:spcAft>
              <a:buClr>
                <a:srgbClr val="042A82"/>
              </a:buClr>
              <a:buSzPts val="1800"/>
              <a:buNone/>
            </a:pPr>
            <a:r>
              <a:rPr lang="pl-PL" sz="1800">
                <a:solidFill>
                  <a:srgbClr val="042A82"/>
                </a:solidFill>
              </a:rPr>
              <a:t> Data Science &amp; Business Analytics</a:t>
            </a:r>
            <a:endParaRPr/>
          </a:p>
          <a:p>
            <a:pPr indent="0" lvl="0" marL="0" rtl="0" algn="ctr">
              <a:lnSpc>
                <a:spcPct val="100000"/>
              </a:lnSpc>
              <a:spcBef>
                <a:spcPts val="500"/>
              </a:spcBef>
              <a:spcAft>
                <a:spcPts val="0"/>
              </a:spcAft>
              <a:buClr>
                <a:srgbClr val="042A82"/>
              </a:buClr>
              <a:buSzPts val="1800"/>
              <a:buNone/>
            </a:pPr>
            <a:r>
              <a:rPr lang="pl-PL" sz="1800">
                <a:solidFill>
                  <a:srgbClr val="042A82"/>
                </a:solidFill>
              </a:rPr>
              <a:t>April 8, 2025</a:t>
            </a:r>
            <a:endParaRPr/>
          </a:p>
        </p:txBody>
      </p:sp>
      <p:pic>
        <p:nvPicPr>
          <p:cNvPr descr="Generated image" id="87" name="Google Shape;87;p1"/>
          <p:cNvPicPr preferRelativeResize="0"/>
          <p:nvPr/>
        </p:nvPicPr>
        <p:blipFill rotWithShape="1">
          <a:blip r:embed="rId3">
            <a:alphaModFix/>
          </a:blip>
          <a:srcRect b="0" l="0" r="0" t="0"/>
          <a:stretch/>
        </p:blipFill>
        <p:spPr>
          <a:xfrm>
            <a:off x="2177140" y="1567546"/>
            <a:ext cx="3233053" cy="3233053"/>
          </a:xfrm>
          <a:prstGeom prst="rect">
            <a:avLst/>
          </a:prstGeom>
          <a:noFill/>
          <a:ln>
            <a:noFill/>
          </a:ln>
        </p:spPr>
      </p:pic>
      <p:pic>
        <p:nvPicPr>
          <p:cNvPr descr="Generated image" id="88" name="Google Shape;88;p1"/>
          <p:cNvPicPr preferRelativeResize="0"/>
          <p:nvPr/>
        </p:nvPicPr>
        <p:blipFill rotWithShape="1">
          <a:blip r:embed="rId4">
            <a:alphaModFix/>
          </a:blip>
          <a:srcRect b="0" l="0" r="0" t="0"/>
          <a:stretch/>
        </p:blipFill>
        <p:spPr>
          <a:xfrm>
            <a:off x="6389918" y="881746"/>
            <a:ext cx="5551715" cy="557348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3"/>
          <p:cNvSpPr/>
          <p:nvPr/>
        </p:nvSpPr>
        <p:spPr>
          <a:xfrm>
            <a:off x="0" y="0"/>
            <a:ext cx="12191996" cy="6858000"/>
          </a:xfrm>
          <a:prstGeom prst="rect">
            <a:avLst/>
          </a:prstGeom>
          <a:solidFill>
            <a:srgbClr val="82766A">
              <a:alpha val="14901"/>
            </a:srgbClr>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42A82"/>
              </a:solidFill>
              <a:latin typeface="Arial"/>
              <a:ea typeface="Arial"/>
              <a:cs typeface="Arial"/>
              <a:sym typeface="Arial"/>
            </a:endParaRPr>
          </a:p>
        </p:txBody>
      </p:sp>
      <p:sp>
        <p:nvSpPr>
          <p:cNvPr id="94" name="Google Shape;94;p3"/>
          <p:cNvSpPr txBox="1"/>
          <p:nvPr>
            <p:ph type="title"/>
          </p:nvPr>
        </p:nvSpPr>
        <p:spPr>
          <a:xfrm>
            <a:off x="838203" y="212726"/>
            <a:ext cx="10515600" cy="1325559"/>
          </a:xfrm>
          <a:prstGeom prst="rect">
            <a:avLst/>
          </a:prstGeom>
          <a:noFill/>
          <a:ln>
            <a:noFill/>
          </a:ln>
        </p:spPr>
        <p:txBody>
          <a:bodyPr anchorCtr="1" anchor="ctr" bIns="45700" lIns="91425" spcFirstLastPara="1" rIns="91425" wrap="square" tIns="45700">
            <a:normAutofit/>
          </a:bodyPr>
          <a:lstStyle/>
          <a:p>
            <a:pPr indent="0" lvl="0" marL="0" rtl="0" algn="ctr">
              <a:lnSpc>
                <a:spcPct val="90000"/>
              </a:lnSpc>
              <a:spcBef>
                <a:spcPts val="0"/>
              </a:spcBef>
              <a:spcAft>
                <a:spcPts val="0"/>
              </a:spcAft>
              <a:buClr>
                <a:srgbClr val="042A82"/>
              </a:buClr>
              <a:buSzPts val="4400"/>
              <a:buFont typeface="Play"/>
              <a:buNone/>
            </a:pPr>
            <a:r>
              <a:rPr b="1" lang="pl-PL">
                <a:solidFill>
                  <a:srgbClr val="042A82"/>
                </a:solidFill>
              </a:rPr>
              <a:t>Ethical considerations</a:t>
            </a:r>
            <a:endParaRPr/>
          </a:p>
        </p:txBody>
      </p:sp>
      <p:sp>
        <p:nvSpPr>
          <p:cNvPr id="95" name="Google Shape;95;p3"/>
          <p:cNvSpPr txBox="1"/>
          <p:nvPr>
            <p:ph idx="1" type="body"/>
          </p:nvPr>
        </p:nvSpPr>
        <p:spPr>
          <a:xfrm>
            <a:off x="7784963" y="2117860"/>
            <a:ext cx="4201887" cy="4351336"/>
          </a:xfrm>
          <a:prstGeom prst="rect">
            <a:avLst/>
          </a:prstGeom>
          <a:noFill/>
          <a:ln>
            <a:noFill/>
          </a:ln>
        </p:spPr>
        <p:txBody>
          <a:bodyPr anchorCtr="0" anchor="t" bIns="45700" lIns="91425" spcFirstLastPara="1" rIns="91425" wrap="square" tIns="45700">
            <a:normAutofit/>
          </a:bodyPr>
          <a:lstStyle/>
          <a:p>
            <a:pPr indent="-342900" lvl="0" marL="342900" rtl="0" algn="l">
              <a:lnSpc>
                <a:spcPct val="90000"/>
              </a:lnSpc>
              <a:spcBef>
                <a:spcPts val="0"/>
              </a:spcBef>
              <a:spcAft>
                <a:spcPts val="0"/>
              </a:spcAft>
              <a:buClr>
                <a:srgbClr val="042A82"/>
              </a:buClr>
              <a:buSzPts val="2400"/>
              <a:buChar char="•"/>
            </a:pPr>
            <a:r>
              <a:rPr lang="pl-PL" sz="2400">
                <a:solidFill>
                  <a:srgbClr val="042A82"/>
                </a:solidFill>
              </a:rPr>
              <a:t>The only Terms of Service file was for the provision of services on the website. </a:t>
            </a:r>
            <a:endParaRPr/>
          </a:p>
          <a:p>
            <a:pPr indent="0" lvl="0" marL="0" rtl="0" algn="l">
              <a:lnSpc>
                <a:spcPct val="90000"/>
              </a:lnSpc>
              <a:spcBef>
                <a:spcPts val="1000"/>
              </a:spcBef>
              <a:spcAft>
                <a:spcPts val="0"/>
              </a:spcAft>
              <a:buClr>
                <a:srgbClr val="000000"/>
              </a:buClr>
              <a:buSzPts val="2400"/>
              <a:buNone/>
            </a:pPr>
            <a:r>
              <a:t/>
            </a:r>
            <a:endParaRPr sz="2400">
              <a:solidFill>
                <a:srgbClr val="042A82"/>
              </a:solidFill>
            </a:endParaRPr>
          </a:p>
          <a:p>
            <a:pPr indent="-342900" lvl="0" marL="342900" rtl="0" algn="l">
              <a:lnSpc>
                <a:spcPct val="90000"/>
              </a:lnSpc>
              <a:spcBef>
                <a:spcPts val="1000"/>
              </a:spcBef>
              <a:spcAft>
                <a:spcPts val="0"/>
              </a:spcAft>
              <a:buClr>
                <a:srgbClr val="042A82"/>
              </a:buClr>
              <a:buSzPts val="2400"/>
              <a:buChar char="•"/>
            </a:pPr>
            <a:r>
              <a:rPr lang="pl-PL" sz="2400">
                <a:solidFill>
                  <a:srgbClr val="042A82"/>
                </a:solidFill>
              </a:rPr>
              <a:t>In other related documents (Privacy Policy and Your Rights) there was no information regarding scraping or any related concepts or keywords.</a:t>
            </a:r>
            <a:endParaRPr/>
          </a:p>
        </p:txBody>
      </p:sp>
      <p:pic>
        <p:nvPicPr>
          <p:cNvPr descr="Obraz zawierający tekst, zrzut ekranu, Czcionka, numer&#10;&#10;Zawartość wygenerowana przez sztuczną inteligencję może być niepoprawna." id="96" name="Google Shape;96;p3"/>
          <p:cNvPicPr preferRelativeResize="0"/>
          <p:nvPr/>
        </p:nvPicPr>
        <p:blipFill rotWithShape="1">
          <a:blip r:embed="rId3">
            <a:alphaModFix/>
          </a:blip>
          <a:srcRect b="0" l="0" r="0" t="0"/>
          <a:stretch/>
        </p:blipFill>
        <p:spPr>
          <a:xfrm>
            <a:off x="322572" y="2114339"/>
            <a:ext cx="5257425" cy="4539346"/>
          </a:xfrm>
          <a:prstGeom prst="rect">
            <a:avLst/>
          </a:prstGeom>
          <a:noFill/>
          <a:ln>
            <a:noFill/>
          </a:ln>
        </p:spPr>
      </p:pic>
      <p:sp>
        <p:nvSpPr>
          <p:cNvPr id="97" name="Google Shape;97;p3"/>
          <p:cNvSpPr txBox="1"/>
          <p:nvPr/>
        </p:nvSpPr>
        <p:spPr>
          <a:xfrm>
            <a:off x="324383" y="1427268"/>
            <a:ext cx="11658353" cy="95410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42A82"/>
              </a:buClr>
              <a:buSzPts val="2800"/>
              <a:buFont typeface="Arial"/>
              <a:buNone/>
            </a:pPr>
            <a:r>
              <a:rPr b="1" i="0" lang="pl-PL" sz="2800" u="none" cap="none" strike="noStrike">
                <a:solidFill>
                  <a:srgbClr val="042A82"/>
                </a:solidFill>
                <a:latin typeface="Arial"/>
                <a:ea typeface="Arial"/>
                <a:cs typeface="Arial"/>
                <a:sym typeface="Arial"/>
              </a:rPr>
              <a:t>Robots.txt:                 Terms of Use:</a:t>
            </a:r>
            <a:endParaRPr b="0" i="0" sz="2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rgbClr val="042A82"/>
              </a:solidFill>
              <a:latin typeface="Arial"/>
              <a:ea typeface="Arial"/>
              <a:cs typeface="Arial"/>
              <a:sym typeface="Arial"/>
            </a:endParaRPr>
          </a:p>
        </p:txBody>
      </p:sp>
      <p:pic>
        <p:nvPicPr>
          <p:cNvPr descr="Wygenerowany obraz" id="98" name="Google Shape;98;p3"/>
          <p:cNvPicPr preferRelativeResize="0"/>
          <p:nvPr/>
        </p:nvPicPr>
        <p:blipFill rotWithShape="1">
          <a:blip r:embed="rId4">
            <a:alphaModFix/>
          </a:blip>
          <a:srcRect b="0" l="0" r="0" t="0"/>
          <a:stretch/>
        </p:blipFill>
        <p:spPr>
          <a:xfrm>
            <a:off x="5572371" y="4118704"/>
            <a:ext cx="2743200" cy="2743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5"/>
          <p:cNvSpPr/>
          <p:nvPr/>
        </p:nvSpPr>
        <p:spPr>
          <a:xfrm>
            <a:off x="0" y="0"/>
            <a:ext cx="12191996" cy="6858000"/>
          </a:xfrm>
          <a:prstGeom prst="rect">
            <a:avLst/>
          </a:prstGeom>
          <a:solidFill>
            <a:srgbClr val="82766A">
              <a:alpha val="14901"/>
            </a:srgbClr>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Arial"/>
              <a:ea typeface="Arial"/>
              <a:cs typeface="Arial"/>
              <a:sym typeface="Arial"/>
            </a:endParaRPr>
          </a:p>
        </p:txBody>
      </p:sp>
      <p:pic>
        <p:nvPicPr>
          <p:cNvPr id="104" name="Google Shape;104;p5" title="Film bez tytułu ‐ Wykonano za pomocą Clipchamp.mp4">
            <a:hlinkClick r:id="rId3"/>
          </p:cNvPr>
          <p:cNvPicPr preferRelativeResize="0"/>
          <p:nvPr/>
        </p:nvPicPr>
        <p:blipFill>
          <a:blip r:embed="rId4">
            <a:alphaModFix/>
          </a:blip>
          <a:stretch>
            <a:fillRect/>
          </a:stretch>
        </p:blipFill>
        <p:spPr>
          <a:xfrm>
            <a:off x="1524012" y="0"/>
            <a:ext cx="9143968" cy="6858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gtEl>
                                        <p:attrNameLst>
                                          <p:attrName>style.visibility</p:attrName>
                                        </p:attrNameLst>
                                      </p:cBhvr>
                                      <p:to>
                                        <p:strVal val="visible"/>
                                      </p:to>
                                    </p:set>
                                    <p:animEffect filter="fade" transition="in">
                                      <p:cBhvr>
                                        <p:cTn dur="1000"/>
                                        <p:tgtEl>
                                          <p:spTgt spid="1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6"/>
          <p:cNvSpPr/>
          <p:nvPr/>
        </p:nvSpPr>
        <p:spPr>
          <a:xfrm>
            <a:off x="0" y="0"/>
            <a:ext cx="12191996" cy="6858000"/>
          </a:xfrm>
          <a:prstGeom prst="rect">
            <a:avLst/>
          </a:prstGeom>
          <a:solidFill>
            <a:srgbClr val="82766A">
              <a:alpha val="14901"/>
            </a:srgbClr>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42A82"/>
              </a:solidFill>
              <a:latin typeface="Arial"/>
              <a:ea typeface="Arial"/>
              <a:cs typeface="Arial"/>
              <a:sym typeface="Arial"/>
            </a:endParaRPr>
          </a:p>
        </p:txBody>
      </p:sp>
      <p:sp>
        <p:nvSpPr>
          <p:cNvPr id="110" name="Google Shape;110;p6"/>
          <p:cNvSpPr txBox="1"/>
          <p:nvPr>
            <p:ph type="title"/>
          </p:nvPr>
        </p:nvSpPr>
        <p:spPr>
          <a:xfrm>
            <a:off x="838203" y="365129"/>
            <a:ext cx="10515600" cy="1325559"/>
          </a:xfrm>
          <a:prstGeom prst="rect">
            <a:avLst/>
          </a:prstGeom>
          <a:noFill/>
          <a:ln>
            <a:noFill/>
          </a:ln>
        </p:spPr>
        <p:txBody>
          <a:bodyPr anchorCtr="1" anchor="ctr" bIns="45700" lIns="91425" spcFirstLastPara="1" rIns="91425" wrap="square" tIns="45700">
            <a:normAutofit/>
          </a:bodyPr>
          <a:lstStyle/>
          <a:p>
            <a:pPr indent="0" lvl="0" marL="0" rtl="0" algn="ctr">
              <a:lnSpc>
                <a:spcPct val="90000"/>
              </a:lnSpc>
              <a:spcBef>
                <a:spcPts val="0"/>
              </a:spcBef>
              <a:spcAft>
                <a:spcPts val="0"/>
              </a:spcAft>
              <a:buClr>
                <a:srgbClr val="042A82"/>
              </a:buClr>
              <a:buSzPts val="4400"/>
              <a:buFont typeface="Play"/>
              <a:buNone/>
            </a:pPr>
            <a:r>
              <a:rPr b="1" lang="pl-PL">
                <a:solidFill>
                  <a:srgbClr val="042A82"/>
                </a:solidFill>
              </a:rPr>
              <a:t>Dynamic scraping – code snippets</a:t>
            </a:r>
            <a:endParaRPr/>
          </a:p>
        </p:txBody>
      </p:sp>
      <p:pic>
        <p:nvPicPr>
          <p:cNvPr descr="Obraz zawierający tekst, zrzut ekranu, Czcionka&#10;&#10;Zawartość wygenerowana przez sztuczną inteligencję może być niepoprawna." id="111" name="Google Shape;111;p6"/>
          <p:cNvPicPr preferRelativeResize="0"/>
          <p:nvPr/>
        </p:nvPicPr>
        <p:blipFill rotWithShape="1">
          <a:blip r:embed="rId3">
            <a:alphaModFix/>
          </a:blip>
          <a:srcRect b="0" l="0" r="0" t="0"/>
          <a:stretch/>
        </p:blipFill>
        <p:spPr>
          <a:xfrm>
            <a:off x="5898172" y="1516303"/>
            <a:ext cx="6292361" cy="3837115"/>
          </a:xfrm>
          <a:prstGeom prst="rect">
            <a:avLst/>
          </a:prstGeom>
          <a:noFill/>
          <a:ln>
            <a:noFill/>
          </a:ln>
        </p:spPr>
      </p:pic>
      <p:pic>
        <p:nvPicPr>
          <p:cNvPr descr="Wygenerowany obraz" id="112" name="Google Shape;112;p6"/>
          <p:cNvPicPr preferRelativeResize="0"/>
          <p:nvPr>
            <p:ph idx="1" type="body"/>
          </p:nvPr>
        </p:nvPicPr>
        <p:blipFill rotWithShape="1">
          <a:blip r:embed="rId4">
            <a:alphaModFix/>
          </a:blip>
          <a:srcRect b="0" l="0" r="0" t="0"/>
          <a:stretch/>
        </p:blipFill>
        <p:spPr>
          <a:xfrm>
            <a:off x="9221111" y="3623163"/>
            <a:ext cx="3214198" cy="3237643"/>
          </a:xfrm>
          <a:prstGeom prst="rect">
            <a:avLst/>
          </a:prstGeom>
          <a:noFill/>
          <a:ln>
            <a:noFill/>
          </a:ln>
        </p:spPr>
      </p:pic>
      <p:pic>
        <p:nvPicPr>
          <p:cNvPr descr="Obraz zawierający tekst, zrzut ekranu, Czcionka, numer&#10;&#10;Zawartość wygenerowana przez sztuczną inteligencję może być niepoprawna." id="113" name="Google Shape;113;p6"/>
          <p:cNvPicPr preferRelativeResize="0"/>
          <p:nvPr/>
        </p:nvPicPr>
        <p:blipFill rotWithShape="1">
          <a:blip r:embed="rId5">
            <a:alphaModFix/>
          </a:blip>
          <a:srcRect b="0" l="0" r="0" t="0"/>
          <a:stretch/>
        </p:blipFill>
        <p:spPr>
          <a:xfrm>
            <a:off x="0" y="1516303"/>
            <a:ext cx="5801456" cy="384590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8"/>
          <p:cNvSpPr/>
          <p:nvPr/>
        </p:nvSpPr>
        <p:spPr>
          <a:xfrm>
            <a:off x="0" y="0"/>
            <a:ext cx="12191996" cy="6858000"/>
          </a:xfrm>
          <a:prstGeom prst="rect">
            <a:avLst/>
          </a:prstGeom>
          <a:solidFill>
            <a:srgbClr val="82766A">
              <a:alpha val="14901"/>
            </a:srgbClr>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42A82"/>
              </a:solidFill>
              <a:latin typeface="Arial"/>
              <a:ea typeface="Arial"/>
              <a:cs typeface="Arial"/>
              <a:sym typeface="Arial"/>
            </a:endParaRPr>
          </a:p>
        </p:txBody>
      </p:sp>
      <p:sp>
        <p:nvSpPr>
          <p:cNvPr id="119" name="Google Shape;119;p8"/>
          <p:cNvSpPr txBox="1"/>
          <p:nvPr>
            <p:ph type="title"/>
          </p:nvPr>
        </p:nvSpPr>
        <p:spPr>
          <a:xfrm>
            <a:off x="838203" y="365129"/>
            <a:ext cx="10515600" cy="1325559"/>
          </a:xfrm>
          <a:prstGeom prst="rect">
            <a:avLst/>
          </a:prstGeom>
          <a:noFill/>
          <a:ln>
            <a:noFill/>
          </a:ln>
        </p:spPr>
        <p:txBody>
          <a:bodyPr anchorCtr="1" anchor="ctr" bIns="45700" lIns="91425" spcFirstLastPara="1" rIns="91425" wrap="square" tIns="45700">
            <a:normAutofit/>
          </a:bodyPr>
          <a:lstStyle/>
          <a:p>
            <a:pPr indent="0" lvl="0" marL="0" rtl="0" algn="ctr">
              <a:lnSpc>
                <a:spcPct val="90000"/>
              </a:lnSpc>
              <a:spcBef>
                <a:spcPts val="0"/>
              </a:spcBef>
              <a:spcAft>
                <a:spcPts val="0"/>
              </a:spcAft>
              <a:buClr>
                <a:srgbClr val="042A82"/>
              </a:buClr>
              <a:buSzPts val="4400"/>
              <a:buFont typeface="Play"/>
              <a:buNone/>
            </a:pPr>
            <a:r>
              <a:rPr b="1" lang="pl-PL">
                <a:solidFill>
                  <a:srgbClr val="042A82"/>
                </a:solidFill>
              </a:rPr>
              <a:t>Static scraping – code snippets</a:t>
            </a:r>
            <a:endParaRPr/>
          </a:p>
        </p:txBody>
      </p:sp>
      <p:pic>
        <p:nvPicPr>
          <p:cNvPr descr="Obraz zawierający tekst, zrzut ekranu, Czcionka&#10;&#10;Zawartość wygenerowana przez sztuczną inteligencję może być niepoprawna." id="120" name="Google Shape;120;p8"/>
          <p:cNvPicPr preferRelativeResize="0"/>
          <p:nvPr/>
        </p:nvPicPr>
        <p:blipFill rotWithShape="1">
          <a:blip r:embed="rId3">
            <a:alphaModFix/>
          </a:blip>
          <a:srcRect b="0" l="0" r="0" t="0"/>
          <a:stretch/>
        </p:blipFill>
        <p:spPr>
          <a:xfrm>
            <a:off x="5529623" y="1583347"/>
            <a:ext cx="5324478" cy="2324103"/>
          </a:xfrm>
          <a:prstGeom prst="rect">
            <a:avLst/>
          </a:prstGeom>
          <a:noFill/>
          <a:ln>
            <a:noFill/>
          </a:ln>
        </p:spPr>
      </p:pic>
      <p:pic>
        <p:nvPicPr>
          <p:cNvPr descr="Obraz zawierający tekst, zrzut ekranu, Czcionka, numer&#10;&#10;Zawartość wygenerowana przez sztuczną inteligencję może być niepoprawna." id="121" name="Google Shape;121;p8"/>
          <p:cNvPicPr preferRelativeResize="0"/>
          <p:nvPr/>
        </p:nvPicPr>
        <p:blipFill rotWithShape="1">
          <a:blip r:embed="rId4">
            <a:alphaModFix/>
          </a:blip>
          <a:srcRect b="0" l="0" r="0" t="0"/>
          <a:stretch/>
        </p:blipFill>
        <p:spPr>
          <a:xfrm>
            <a:off x="591278" y="1583347"/>
            <a:ext cx="3600450" cy="2190746"/>
          </a:xfrm>
          <a:prstGeom prst="rect">
            <a:avLst/>
          </a:prstGeom>
          <a:noFill/>
          <a:ln>
            <a:noFill/>
          </a:ln>
        </p:spPr>
      </p:pic>
      <p:pic>
        <p:nvPicPr>
          <p:cNvPr descr="Obraz zawierający tekst, zrzut ekranu, Czcionka&#10;&#10;Zawartość wygenerowana przez sztuczną inteligencję może być niepoprawna." id="122" name="Google Shape;122;p8"/>
          <p:cNvPicPr preferRelativeResize="0"/>
          <p:nvPr/>
        </p:nvPicPr>
        <p:blipFill rotWithShape="1">
          <a:blip r:embed="rId5">
            <a:alphaModFix/>
          </a:blip>
          <a:srcRect b="0" l="0" r="0" t="0"/>
          <a:stretch/>
        </p:blipFill>
        <p:spPr>
          <a:xfrm>
            <a:off x="587620" y="4201256"/>
            <a:ext cx="8648696" cy="1714500"/>
          </a:xfrm>
          <a:prstGeom prst="rect">
            <a:avLst/>
          </a:prstGeom>
          <a:noFill/>
          <a:ln>
            <a:noFill/>
          </a:ln>
        </p:spPr>
      </p:pic>
      <p:sp>
        <p:nvSpPr>
          <p:cNvPr id="123" name="Google Shape;123;p8"/>
          <p:cNvSpPr txBox="1"/>
          <p:nvPr/>
        </p:nvSpPr>
        <p:spPr>
          <a:xfrm>
            <a:off x="604665" y="6062170"/>
            <a:ext cx="10387858" cy="40011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42A82"/>
              </a:buClr>
              <a:buSzPts val="2000"/>
              <a:buFont typeface="Arial"/>
              <a:buNone/>
            </a:pPr>
            <a:r>
              <a:rPr b="0" i="0" lang="pl-PL" sz="2000" u="none" cap="none" strike="noStrike">
                <a:solidFill>
                  <a:srgbClr val="042A82"/>
                </a:solidFill>
                <a:latin typeface="Arial"/>
                <a:ea typeface="Arial"/>
                <a:cs typeface="Arial"/>
                <a:sym typeface="Arial"/>
              </a:rPr>
              <a:t>Packages used: requests, bs4, re, pandas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9"/>
          <p:cNvSpPr/>
          <p:nvPr/>
        </p:nvSpPr>
        <p:spPr>
          <a:xfrm>
            <a:off x="0" y="0"/>
            <a:ext cx="12191996" cy="6858000"/>
          </a:xfrm>
          <a:prstGeom prst="rect">
            <a:avLst/>
          </a:prstGeom>
          <a:solidFill>
            <a:srgbClr val="82766A">
              <a:alpha val="14901"/>
            </a:srgbClr>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42A82"/>
              </a:solidFill>
              <a:latin typeface="Arial"/>
              <a:ea typeface="Arial"/>
              <a:cs typeface="Arial"/>
              <a:sym typeface="Arial"/>
            </a:endParaRPr>
          </a:p>
        </p:txBody>
      </p:sp>
      <p:sp>
        <p:nvSpPr>
          <p:cNvPr id="129" name="Google Shape;129;p9"/>
          <p:cNvSpPr txBox="1"/>
          <p:nvPr>
            <p:ph type="title"/>
          </p:nvPr>
        </p:nvSpPr>
        <p:spPr>
          <a:xfrm>
            <a:off x="838203" y="212726"/>
            <a:ext cx="10515600" cy="1325559"/>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042A82"/>
              </a:buClr>
              <a:buSzPts val="4800"/>
              <a:buFont typeface="Play"/>
              <a:buNone/>
            </a:pPr>
            <a:r>
              <a:rPr b="1" lang="pl-PL" sz="4800">
                <a:solidFill>
                  <a:srgbClr val="042A82"/>
                </a:solidFill>
              </a:rPr>
              <a:t>Final dataset</a:t>
            </a:r>
            <a:endParaRPr/>
          </a:p>
          <a:p>
            <a:pPr indent="0" lvl="0" marL="0" rtl="0" algn="l">
              <a:lnSpc>
                <a:spcPct val="90000"/>
              </a:lnSpc>
              <a:spcBef>
                <a:spcPts val="0"/>
              </a:spcBef>
              <a:spcAft>
                <a:spcPts val="0"/>
              </a:spcAft>
              <a:buClr>
                <a:srgbClr val="000000"/>
              </a:buClr>
              <a:buSzPts val="4400"/>
              <a:buFont typeface="Play"/>
              <a:buNone/>
            </a:pPr>
            <a:r>
              <a:t/>
            </a:r>
            <a:endParaRPr b="1">
              <a:solidFill>
                <a:srgbClr val="042A82"/>
              </a:solidFill>
            </a:endParaRPr>
          </a:p>
        </p:txBody>
      </p:sp>
      <p:graphicFrame>
        <p:nvGraphicFramePr>
          <p:cNvPr id="130" name="Google Shape;130;p9"/>
          <p:cNvGraphicFramePr/>
          <p:nvPr/>
        </p:nvGraphicFramePr>
        <p:xfrm>
          <a:off x="166696" y="1074893"/>
          <a:ext cx="3000000" cy="3000000"/>
        </p:xfrm>
        <a:graphic>
          <a:graphicData uri="http://schemas.openxmlformats.org/drawingml/2006/table">
            <a:tbl>
              <a:tblPr bandRow="1">
                <a:noFill/>
                <a:tableStyleId>{AE87F434-71B1-467C-93A9-63D56E5F742A}</a:tableStyleId>
              </a:tblPr>
              <a:tblGrid>
                <a:gridCol w="1434900"/>
                <a:gridCol w="1463050"/>
                <a:gridCol w="1055075"/>
                <a:gridCol w="892125"/>
                <a:gridCol w="1026950"/>
                <a:gridCol w="768200"/>
                <a:gridCol w="1033100"/>
                <a:gridCol w="4185225"/>
              </a:tblGrid>
              <a:tr h="401250">
                <a:tc>
                  <a:txBody>
                    <a:bodyPr/>
                    <a:lstStyle/>
                    <a:p>
                      <a:pPr indent="0" lvl="0" marL="0" marR="0" rtl="0" algn="ctr">
                        <a:spcBef>
                          <a:spcPts val="0"/>
                        </a:spcBef>
                        <a:spcAft>
                          <a:spcPts val="0"/>
                        </a:spcAft>
                        <a:buNone/>
                      </a:pPr>
                      <a:r>
                        <a:rPr b="1" i="0" lang="pl-PL" sz="1600" u="none" cap="none" strike="noStrike">
                          <a:solidFill>
                            <a:srgbClr val="042A82"/>
                          </a:solidFill>
                          <a:latin typeface="Calibri"/>
                          <a:ea typeface="Calibri"/>
                          <a:cs typeface="Calibri"/>
                          <a:sym typeface="Calibri"/>
                        </a:rPr>
                        <a:t>Job Title</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1D1D1"/>
                    </a:solidFill>
                  </a:tcPr>
                </a:tc>
                <a:tc>
                  <a:txBody>
                    <a:bodyPr/>
                    <a:lstStyle/>
                    <a:p>
                      <a:pPr indent="0" lvl="0" marL="0" marR="0" rtl="0" algn="ctr">
                        <a:spcBef>
                          <a:spcPts val="0"/>
                        </a:spcBef>
                        <a:spcAft>
                          <a:spcPts val="0"/>
                        </a:spcAft>
                        <a:buNone/>
                      </a:pPr>
                      <a:r>
                        <a:rPr b="1" i="0" lang="pl-PL" sz="1600" u="none" cap="none" strike="noStrike">
                          <a:solidFill>
                            <a:srgbClr val="042A82"/>
                          </a:solidFill>
                          <a:latin typeface="Calibri"/>
                          <a:ea typeface="Calibri"/>
                          <a:cs typeface="Calibri"/>
                          <a:sym typeface="Calibri"/>
                        </a:rPr>
                        <a:t>Company</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1D1D1"/>
                    </a:solidFill>
                  </a:tcPr>
                </a:tc>
                <a:tc>
                  <a:txBody>
                    <a:bodyPr/>
                    <a:lstStyle/>
                    <a:p>
                      <a:pPr indent="0" lvl="0" marL="0" marR="0" rtl="0" algn="ctr">
                        <a:spcBef>
                          <a:spcPts val="0"/>
                        </a:spcBef>
                        <a:spcAft>
                          <a:spcPts val="0"/>
                        </a:spcAft>
                        <a:buNone/>
                      </a:pPr>
                      <a:r>
                        <a:rPr b="1" i="0" lang="pl-PL" sz="1600" u="none" cap="none" strike="noStrike">
                          <a:solidFill>
                            <a:srgbClr val="042A82"/>
                          </a:solidFill>
                          <a:latin typeface="Calibri"/>
                          <a:ea typeface="Calibri"/>
                          <a:cs typeface="Calibri"/>
                          <a:sym typeface="Calibri"/>
                        </a:rPr>
                        <a:t>Location</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1D1D1"/>
                    </a:solidFill>
                  </a:tcPr>
                </a:tc>
                <a:tc>
                  <a:txBody>
                    <a:bodyPr/>
                    <a:lstStyle/>
                    <a:p>
                      <a:pPr indent="0" lvl="0" marL="0" marR="0" rtl="0" algn="ctr">
                        <a:spcBef>
                          <a:spcPts val="0"/>
                        </a:spcBef>
                        <a:spcAft>
                          <a:spcPts val="0"/>
                        </a:spcAft>
                        <a:buNone/>
                      </a:pPr>
                      <a:r>
                        <a:rPr b="1" i="0" lang="pl-PL" sz="1600" u="none" cap="none" strike="noStrike">
                          <a:solidFill>
                            <a:srgbClr val="042A82"/>
                          </a:solidFill>
                          <a:latin typeface="Calibri"/>
                          <a:ea typeface="Calibri"/>
                          <a:cs typeface="Calibri"/>
                          <a:sym typeface="Calibri"/>
                        </a:rPr>
                        <a:t>Deadline</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1D1D1"/>
                    </a:solidFill>
                  </a:tcPr>
                </a:tc>
                <a:tc>
                  <a:txBody>
                    <a:bodyPr/>
                    <a:lstStyle/>
                    <a:p>
                      <a:pPr indent="0" lvl="0" marL="0" marR="0" rtl="0" algn="ctr">
                        <a:spcBef>
                          <a:spcPts val="0"/>
                        </a:spcBef>
                        <a:spcAft>
                          <a:spcPts val="0"/>
                        </a:spcAft>
                        <a:buNone/>
                      </a:pPr>
                      <a:r>
                        <a:rPr b="1" i="0" lang="pl-PL" sz="1600" u="none" cap="none" strike="noStrike">
                          <a:solidFill>
                            <a:srgbClr val="042A82"/>
                          </a:solidFill>
                          <a:latin typeface="Calibri"/>
                          <a:ea typeface="Calibri"/>
                          <a:cs typeface="Calibri"/>
                          <a:sym typeface="Calibri"/>
                        </a:rPr>
                        <a:t>Contract Type</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1D1D1"/>
                    </a:solidFill>
                  </a:tcPr>
                </a:tc>
                <a:tc>
                  <a:txBody>
                    <a:bodyPr/>
                    <a:lstStyle/>
                    <a:p>
                      <a:pPr indent="0" lvl="0" marL="0" marR="0" rtl="0" algn="ctr">
                        <a:spcBef>
                          <a:spcPts val="0"/>
                        </a:spcBef>
                        <a:spcAft>
                          <a:spcPts val="0"/>
                        </a:spcAft>
                        <a:buNone/>
                      </a:pPr>
                      <a:r>
                        <a:rPr b="1" i="0" lang="pl-PL" sz="1600" u="none" cap="none" strike="noStrike">
                          <a:solidFill>
                            <a:srgbClr val="042A82"/>
                          </a:solidFill>
                          <a:latin typeface="Calibri"/>
                          <a:ea typeface="Calibri"/>
                          <a:cs typeface="Calibri"/>
                          <a:sym typeface="Calibri"/>
                        </a:rPr>
                        <a:t>Work Time</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1D1D1"/>
                    </a:solidFill>
                  </a:tcPr>
                </a:tc>
                <a:tc>
                  <a:txBody>
                    <a:bodyPr/>
                    <a:lstStyle/>
                    <a:p>
                      <a:pPr indent="0" lvl="0" marL="0" marR="0" rtl="0" algn="ctr">
                        <a:spcBef>
                          <a:spcPts val="0"/>
                        </a:spcBef>
                        <a:spcAft>
                          <a:spcPts val="0"/>
                        </a:spcAft>
                        <a:buNone/>
                      </a:pPr>
                      <a:r>
                        <a:rPr b="1" i="0" lang="pl-PL" sz="1600" u="none" cap="none" strike="noStrike">
                          <a:solidFill>
                            <a:srgbClr val="042A82"/>
                          </a:solidFill>
                          <a:latin typeface="Calibri"/>
                          <a:ea typeface="Calibri"/>
                          <a:cs typeface="Calibri"/>
                          <a:sym typeface="Calibri"/>
                        </a:rPr>
                        <a:t>Work Mode</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1D1D1"/>
                    </a:solidFill>
                  </a:tcPr>
                </a:tc>
                <a:tc>
                  <a:txBody>
                    <a:bodyPr/>
                    <a:lstStyle/>
                    <a:p>
                      <a:pPr indent="0" lvl="0" marL="0" marR="0" rtl="0" algn="ctr">
                        <a:spcBef>
                          <a:spcPts val="0"/>
                        </a:spcBef>
                        <a:spcAft>
                          <a:spcPts val="0"/>
                        </a:spcAft>
                        <a:buNone/>
                      </a:pPr>
                      <a:r>
                        <a:rPr b="1" i="0" lang="pl-PL" sz="1600" u="none" cap="none" strike="noStrike">
                          <a:solidFill>
                            <a:srgbClr val="042A82"/>
                          </a:solidFill>
                          <a:latin typeface="Calibri"/>
                          <a:ea typeface="Calibri"/>
                          <a:cs typeface="Calibri"/>
                          <a:sym typeface="Calibri"/>
                        </a:rPr>
                        <a:t>Requirements</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1D1D1"/>
                    </a:solidFill>
                  </a:tcPr>
                </a:tc>
              </a:tr>
              <a:tr h="627575">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Power Apps Developer</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CLOUDICA sp. z o.o.About the company</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Aleje Jerozolimskie 123A, Ochota, Warszawa</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valid for 24 days</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B2B contract</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full-time</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full office work, hybrid work</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050" u="none" cap="none" strike="noStrike">
                          <a:solidFill>
                            <a:srgbClr val="000000"/>
                          </a:solidFill>
                          <a:latin typeface="Calibri"/>
                          <a:ea typeface="Calibri"/>
                          <a:cs typeface="Calibri"/>
                          <a:sym typeface="Calibri"/>
                        </a:rPr>
                        <a:t>Minimum of 2-3 years of hands-on experience in creating Power Platform solutions, including Power Apps (Canvas and Model-Driven Apps), Power Automate, or Logic Apps., Self-motivated with a drive to build high-quality solutions...</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781900">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Deployment Strategist</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AICONIC PROSTA SPÓŁKA AKCYJNAAbout the company</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Polna 50, Śródmieście, Warszawa</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valid for a month</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B2B contract</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full-time</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home office work, hybrid work</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050" u="none" cap="none" strike="noStrike">
                          <a:solidFill>
                            <a:srgbClr val="000000"/>
                          </a:solidFill>
                          <a:latin typeface="Calibri"/>
                          <a:ea typeface="Calibri"/>
                          <a:cs typeface="Calibri"/>
                          <a:sym typeface="Calibri"/>
                        </a:rPr>
                        <a:t>Ca. 2 years of experience in technical or management consultancy within reputable firms, preferably in  strategic consulting, digital transformation, or AI/ML., Proven track record in managing technical consultancy projects, ensuring delivery with a full understanding of clients’ needs and creation of tailored strategies.,...</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76150">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Administrator / Administratorka Big Data</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Wirtualna Polska Media S.A.O firmie</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Żwirki i Wigury 16, Włochy, Warszawa</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ważna jeszcze miesiąc</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umowa o pracę, kontrakt B2B</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pełny etat</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praca hybrydowa</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050" u="none" cap="none" strike="noStrike">
                          <a:solidFill>
                            <a:srgbClr val="000000"/>
                          </a:solidFill>
                          <a:latin typeface="Calibri"/>
                          <a:ea typeface="Calibri"/>
                          <a:cs typeface="Calibri"/>
                          <a:sym typeface="Calibri"/>
                        </a:rPr>
                        <a:t>znajomość i doświadczenie w pracy z systemem Linux (rodzina RedHat), doświadczenie z dowolnym narzędziem automatyzacji (chef, ansible, puppet, etc.), doświadczenie w technologiach BigData (np. druid, clickhouse, hadoop, etc.), ….</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689300">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Data Warehouse Developer</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Connectis_O firmie</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Warszawa</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ważna jeszcze 19 dni</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kontrakt B2B</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pełny etat</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praca hybrydowa</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050" u="none" cap="none" strike="noStrike">
                          <a:solidFill>
                            <a:srgbClr val="000000"/>
                          </a:solidFill>
                          <a:latin typeface="Calibri"/>
                          <a:ea typeface="Calibri"/>
                          <a:cs typeface="Calibri"/>
                          <a:sym typeface="Calibri"/>
                        </a:rPr>
                        <a:t>Minimum 5 lat doświadczenia jako Ekspert(ka)/Programista(ka) Hurtowni Danych., SQL – co najmniej 3 lata doświadczenia potwierdzone certyfikatem, SSIS – 2 lata., ...</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627575">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Backend Engineer (Python)</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AICONIC PROSTA SPÓŁKA AKCYJNAAbout the company</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Polna 50, Śródmieście, Warszawa</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valid for a month</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B2B contract</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full-time</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home office work, hybrid work</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050" u="none" cap="none" strike="noStrike">
                          <a:solidFill>
                            <a:srgbClr val="000000"/>
                          </a:solidFill>
                          <a:latin typeface="Calibri"/>
                          <a:ea typeface="Calibri"/>
                          <a:cs typeface="Calibri"/>
                          <a:sym typeface="Calibri"/>
                        </a:rPr>
                        <a:t>Python - at least 2 years of production experience, Ability to develop APIs in FastAPI, Use of best practices: testing, code formatters, typing, Pydantic, Practical knowledge of Docker,...</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76150">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Data Engineer - DataOps Team</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C&amp;FAbout the company</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Warszawa</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valid for 10 days</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contract of employment, B2B contract</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full-time</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200" u="none" cap="none" strike="noStrike">
                          <a:solidFill>
                            <a:srgbClr val="000000"/>
                          </a:solidFill>
                          <a:latin typeface="Calibri"/>
                          <a:ea typeface="Calibri"/>
                          <a:cs typeface="Calibri"/>
                          <a:sym typeface="Calibri"/>
                        </a:rPr>
                        <a:t>home office work, hybrid work</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pl-PL" sz="1050" u="none" cap="none" strike="noStrike">
                          <a:solidFill>
                            <a:srgbClr val="000000"/>
                          </a:solidFill>
                          <a:latin typeface="Calibri"/>
                          <a:ea typeface="Calibri"/>
                          <a:cs typeface="Calibri"/>
                          <a:sym typeface="Calibri"/>
                        </a:rPr>
                        <a:t>2+ years of experience in a similar role, including support phases of projects, hypercare, testing, and sign-offs, Proficiency in SQL and general database concepts, Ability to analyze data for anomalies, trend analysis, quality issues, and problems related to timeliness and availability, Ability to analyze ETL code to understand mappings or identify potential errors, ...</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131" name="Google Shape;131;p9"/>
          <p:cNvSpPr txBox="1"/>
          <p:nvPr/>
        </p:nvSpPr>
        <p:spPr>
          <a:xfrm>
            <a:off x="372105" y="6012372"/>
            <a:ext cx="2206529" cy="73866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42A82"/>
              </a:buClr>
              <a:buSzPts val="1400"/>
              <a:buFont typeface="Arial"/>
              <a:buNone/>
            </a:pPr>
            <a:r>
              <a:rPr b="0" i="0" lang="pl-PL" sz="1400" u="none" cap="none" strike="noStrike">
                <a:solidFill>
                  <a:srgbClr val="042A82"/>
                </a:solidFill>
                <a:latin typeface="Arial"/>
                <a:ea typeface="Arial"/>
                <a:cs typeface="Arial"/>
                <a:sym typeface="Arial"/>
              </a:rPr>
              <a:t>.</a:t>
            </a:r>
            <a:endParaRPr/>
          </a:p>
          <a:p>
            <a:pPr indent="0" lvl="0" marL="0" marR="0" rtl="0" algn="l">
              <a:lnSpc>
                <a:spcPct val="100000"/>
              </a:lnSpc>
              <a:spcBef>
                <a:spcPts val="0"/>
              </a:spcBef>
              <a:spcAft>
                <a:spcPts val="0"/>
              </a:spcAft>
              <a:buClr>
                <a:srgbClr val="042A82"/>
              </a:buClr>
              <a:buSzPts val="1400"/>
              <a:buFont typeface="Arial"/>
              <a:buNone/>
            </a:pPr>
            <a:r>
              <a:rPr b="0" i="0" lang="pl-PL" sz="1400" u="none" cap="none" strike="noStrike">
                <a:solidFill>
                  <a:srgbClr val="042A82"/>
                </a:solidFill>
                <a:latin typeface="Arial"/>
                <a:ea typeface="Arial"/>
                <a:cs typeface="Arial"/>
                <a:sym typeface="Arial"/>
              </a:rPr>
              <a:t>.</a:t>
            </a:r>
            <a:endParaRPr/>
          </a:p>
          <a:p>
            <a:pPr indent="0" lvl="0" marL="0" marR="0" rtl="0" algn="l">
              <a:lnSpc>
                <a:spcPct val="100000"/>
              </a:lnSpc>
              <a:spcBef>
                <a:spcPts val="0"/>
              </a:spcBef>
              <a:spcAft>
                <a:spcPts val="0"/>
              </a:spcAft>
              <a:buClr>
                <a:srgbClr val="042A82"/>
              </a:buClr>
              <a:buSzPts val="1400"/>
              <a:buFont typeface="Arial"/>
              <a:buNone/>
            </a:pPr>
            <a:r>
              <a:rPr b="0" i="0" lang="pl-PL" sz="1400" u="none" cap="none" strike="noStrike">
                <a:solidFill>
                  <a:srgbClr val="042A82"/>
                </a:solidFill>
                <a:latin typeface="Arial"/>
                <a:ea typeface="Arial"/>
                <a:cs typeface="Arial"/>
                <a:sym typeface="Arial"/>
              </a:rPr>
              <a:t>~ 250 observations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0"/>
          <p:cNvSpPr/>
          <p:nvPr/>
        </p:nvSpPr>
        <p:spPr>
          <a:xfrm>
            <a:off x="0" y="0"/>
            <a:ext cx="12191996" cy="6858000"/>
          </a:xfrm>
          <a:prstGeom prst="rect">
            <a:avLst/>
          </a:prstGeom>
          <a:solidFill>
            <a:srgbClr val="82766A">
              <a:alpha val="14901"/>
            </a:srgbClr>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42A82"/>
              </a:solidFill>
              <a:latin typeface="Arial"/>
              <a:ea typeface="Arial"/>
              <a:cs typeface="Arial"/>
              <a:sym typeface="Arial"/>
            </a:endParaRPr>
          </a:p>
        </p:txBody>
      </p:sp>
      <p:sp>
        <p:nvSpPr>
          <p:cNvPr id="137" name="Google Shape;137;p10"/>
          <p:cNvSpPr txBox="1"/>
          <p:nvPr>
            <p:ph type="title"/>
          </p:nvPr>
        </p:nvSpPr>
        <p:spPr>
          <a:xfrm>
            <a:off x="1580659" y="2758589"/>
            <a:ext cx="4517291" cy="1345100"/>
          </a:xfrm>
          <a:prstGeom prst="rect">
            <a:avLst/>
          </a:prstGeom>
          <a:noFill/>
          <a:ln>
            <a:noFill/>
          </a:ln>
        </p:spPr>
        <p:txBody>
          <a:bodyPr anchorCtr="1" anchor="ctr" bIns="45700" lIns="91425" spcFirstLastPara="1" rIns="91425" wrap="square" tIns="45700">
            <a:normAutofit/>
          </a:bodyPr>
          <a:lstStyle/>
          <a:p>
            <a:pPr indent="0" lvl="0" marL="0" rtl="0" algn="ctr">
              <a:lnSpc>
                <a:spcPct val="90000"/>
              </a:lnSpc>
              <a:spcBef>
                <a:spcPts val="0"/>
              </a:spcBef>
              <a:spcAft>
                <a:spcPts val="0"/>
              </a:spcAft>
              <a:buClr>
                <a:srgbClr val="042A82"/>
              </a:buClr>
              <a:buSzPts val="7200"/>
              <a:buFont typeface="Play"/>
              <a:buNone/>
            </a:pPr>
            <a:r>
              <a:rPr b="1" lang="pl-PL" sz="7200">
                <a:solidFill>
                  <a:srgbClr val="042A82"/>
                </a:solidFill>
              </a:rPr>
              <a:t>Thank</a:t>
            </a:r>
            <a:r>
              <a:rPr b="1" lang="pl-PL" sz="6600">
                <a:solidFill>
                  <a:srgbClr val="042A82"/>
                </a:solidFill>
              </a:rPr>
              <a:t> you</a:t>
            </a:r>
            <a:endParaRPr/>
          </a:p>
        </p:txBody>
      </p:sp>
      <p:pic>
        <p:nvPicPr>
          <p:cNvPr descr="Wygenerowany obraz" id="138" name="Google Shape;138;p10"/>
          <p:cNvPicPr preferRelativeResize="0"/>
          <p:nvPr/>
        </p:nvPicPr>
        <p:blipFill rotWithShape="1">
          <a:blip r:embed="rId3">
            <a:alphaModFix/>
          </a:blip>
          <a:srcRect b="0" l="0" r="0" t="0"/>
          <a:stretch/>
        </p:blipFill>
        <p:spPr>
          <a:xfrm>
            <a:off x="6590327" y="1256321"/>
            <a:ext cx="5605582" cy="560558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tyw pakietu Office">
  <a:themeElements>
    <a:clrScheme name="Pakiet 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2025-04-06T22:06:37Z</dcterms:created>
  <dc:creator>Ania</dc:creator>
</cp:coreProperties>
</file>